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2" r:id="rId2"/>
  </p:sldMasterIdLst>
  <p:notesMasterIdLst>
    <p:notesMasterId r:id="rId50"/>
  </p:notesMasterIdLst>
  <p:handoutMasterIdLst>
    <p:handoutMasterId r:id="rId51"/>
  </p:handoutMasterIdLst>
  <p:sldIdLst>
    <p:sldId id="256" r:id="rId3"/>
    <p:sldId id="502" r:id="rId4"/>
    <p:sldId id="326" r:id="rId5"/>
    <p:sldId id="325" r:id="rId6"/>
    <p:sldId id="269" r:id="rId7"/>
    <p:sldId id="330" r:id="rId8"/>
    <p:sldId id="331" r:id="rId9"/>
    <p:sldId id="521" r:id="rId10"/>
    <p:sldId id="377" r:id="rId11"/>
    <p:sldId id="515" r:id="rId12"/>
    <p:sldId id="514" r:id="rId13"/>
    <p:sldId id="517" r:id="rId14"/>
    <p:sldId id="296" r:id="rId15"/>
    <p:sldId id="297" r:id="rId16"/>
    <p:sldId id="300" r:id="rId17"/>
    <p:sldId id="298" r:id="rId18"/>
    <p:sldId id="299" r:id="rId19"/>
    <p:sldId id="528" r:id="rId20"/>
    <p:sldId id="466" r:id="rId21"/>
    <p:sldId id="468" r:id="rId22"/>
    <p:sldId id="467" r:id="rId23"/>
    <p:sldId id="506" r:id="rId24"/>
    <p:sldId id="507" r:id="rId25"/>
    <p:sldId id="523" r:id="rId26"/>
    <p:sldId id="524" r:id="rId27"/>
    <p:sldId id="505" r:id="rId28"/>
    <p:sldId id="471" r:id="rId29"/>
    <p:sldId id="504" r:id="rId30"/>
    <p:sldId id="522" r:id="rId31"/>
    <p:sldId id="520" r:id="rId32"/>
    <p:sldId id="527" r:id="rId33"/>
    <p:sldId id="473" r:id="rId34"/>
    <p:sldId id="472" r:id="rId35"/>
    <p:sldId id="477" r:id="rId36"/>
    <p:sldId id="490" r:id="rId37"/>
    <p:sldId id="483" r:id="rId38"/>
    <p:sldId id="484" r:id="rId39"/>
    <p:sldId id="485" r:id="rId40"/>
    <p:sldId id="489" r:id="rId41"/>
    <p:sldId id="480" r:id="rId42"/>
    <p:sldId id="481" r:id="rId43"/>
    <p:sldId id="518" r:id="rId44"/>
    <p:sldId id="324" r:id="rId45"/>
    <p:sldId id="482" r:id="rId46"/>
    <p:sldId id="478" r:id="rId47"/>
    <p:sldId id="293" r:id="rId48"/>
    <p:sldId id="264" r:id="rId49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a" initials="J" lastIdx="4" clrIdx="0">
    <p:extLst>
      <p:ext uri="{19B8F6BF-5375-455C-9EA6-DF929625EA0E}">
        <p15:presenceInfo xmlns:p15="http://schemas.microsoft.com/office/powerpoint/2012/main" userId="Julia" providerId="None"/>
      </p:ext>
    </p:extLst>
  </p:cmAuthor>
  <p:cmAuthor id="2" name="Danielle Roy" initials="DR" lastIdx="1" clrIdx="1">
    <p:extLst>
      <p:ext uri="{19B8F6BF-5375-455C-9EA6-DF929625EA0E}">
        <p15:presenceInfo xmlns:p15="http://schemas.microsoft.com/office/powerpoint/2012/main" userId="82b27dad-1b55-4c00-b34d-035f009b41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0"/>
    <a:srgbClr val="00C75B"/>
    <a:srgbClr val="009F48"/>
    <a:srgbClr val="007334"/>
    <a:srgbClr val="003D1C"/>
    <a:srgbClr val="000000"/>
    <a:srgbClr val="FF8200"/>
    <a:srgbClr val="032834"/>
    <a:srgbClr val="BA5354"/>
    <a:srgbClr val="BC775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0" autoAdjust="0"/>
    <p:restoredTop sz="82163" autoAdjust="0"/>
  </p:normalViewPr>
  <p:slideViewPr>
    <p:cSldViewPr snapToGrid="0" showGuides="1">
      <p:cViewPr>
        <p:scale>
          <a:sx n="128" d="100"/>
          <a:sy n="128" d="100"/>
        </p:scale>
        <p:origin x="792" y="2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St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3F21D-BD5A-244E-BBC7-630F2683A068}" type="datetimeFigureOut">
              <a:rPr lang="en-US" smtClean="0">
                <a:latin typeface="HelveticaNeueLT Std"/>
              </a:rPr>
              <a:t>3/12/20</a:t>
            </a:fld>
            <a:endParaRPr lang="en-US" dirty="0">
              <a:latin typeface="HelveticaNeueLT St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St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6FE46-12FF-0341-ADE4-2018E8EE5712}" type="slidenum">
              <a:rPr lang="en-US" smtClean="0">
                <a:latin typeface="HelveticaNeueLT Std"/>
              </a:rPr>
              <a:t>‹#›</a:t>
            </a:fld>
            <a:endParaRPr lang="en-US" dirty="0">
              <a:latin typeface="HelveticaNeueLT Std"/>
            </a:endParaRPr>
          </a:p>
        </p:txBody>
      </p:sp>
    </p:spTree>
    <p:extLst>
      <p:ext uri="{BB962C8B-B14F-4D97-AF65-F5344CB8AC3E}">
        <p14:creationId xmlns:p14="http://schemas.microsoft.com/office/powerpoint/2010/main" val="656191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Std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Std" panose="020B0604020202020204" pitchFamily="34" charset="0"/>
              </a:defRPr>
            </a:lvl1pPr>
          </a:lstStyle>
          <a:p>
            <a:fld id="{60379392-2CB5-4757-908C-BF8ABB43BAEB}" type="datetimeFigureOut">
              <a:rPr lang="fr-FR" smtClean="0"/>
              <a:pPr/>
              <a:t>12/03/2020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Std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Std" panose="020B0604020202020204" pitchFamily="34" charset="0"/>
              </a:defRPr>
            </a:lvl1pPr>
          </a:lstStyle>
          <a:p>
            <a:fld id="{60D5164B-060B-434D-A903-BEB47D4A7CF7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030002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HelveticaNeueLT Std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HelveticaNeueLT Std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HelveticaNeueLT Std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HelveticaNeueLT Std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HelveticaNeueLT Std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9044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3330A-F2CA-CC43-9AD1-2F7DB0D57B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5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3330A-F2CA-CC43-9AD1-2F7DB0D57B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06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3330A-F2CA-CC43-9AD1-2F7DB0D57B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53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Teams can have many forms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0622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9515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2034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3196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3951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222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are operational tasks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444444"/>
                </a:solidFill>
                <a:latin typeface="Open Sans"/>
              </a:rPr>
              <a:t>Understand that if the testers can only test 5 stories in a sprint, then your throughput per sprint is 5, even if the developers code 7 stories.</a:t>
            </a:r>
            <a:br>
              <a:rPr lang="en-GB" sz="1200" dirty="0">
                <a:solidFill>
                  <a:srgbClr val="444444"/>
                </a:solidFill>
                <a:latin typeface="Open Sans"/>
              </a:rPr>
            </a:br>
            <a:endParaRPr lang="en-GB" sz="1200" dirty="0">
              <a:solidFill>
                <a:srgbClr val="444444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444444"/>
                </a:solidFill>
                <a:latin typeface="Open Sans"/>
              </a:rPr>
              <a:t>The developers may seem productive but they are building inventory instead of helping to increase throughput.</a:t>
            </a:r>
            <a:br>
              <a:rPr lang="en-GB" sz="1200" dirty="0">
                <a:solidFill>
                  <a:srgbClr val="444444"/>
                </a:solidFill>
                <a:latin typeface="Open Sans"/>
              </a:rPr>
            </a:br>
            <a:endParaRPr lang="en-GB" sz="1200" dirty="0">
              <a:solidFill>
                <a:srgbClr val="444444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444444"/>
                </a:solidFill>
                <a:latin typeface="Open Sans"/>
              </a:rPr>
              <a:t>Keeping people busy does not mean they are more productive. Understand your bottlenecks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8688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Maturity Model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1928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5634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architecture is required at a range of scales </a:t>
            </a:r>
          </a:p>
          <a:p>
            <a:endParaRPr lang="en-US" dirty="0"/>
          </a:p>
          <a:p>
            <a:r>
              <a:rPr lang="en-US" dirty="0"/>
              <a:t>From computer, through to single database through to Hadoop (Scale, fault tolerance, encryption)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79950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Common process to deliver data to users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Modular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Automate as much as 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Schema 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Incremental load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Works with metadata  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5244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Common process to deliver data to users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Modular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Automate as much as 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Schema 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Incremental load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Works with metadata  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1361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Common process to deliver data to users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Modular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Automate as much as 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Schema 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Incremental load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Works with metadata  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9389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Common process to deliver data to users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Modular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Automate as much as 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Schema 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Incremental load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Works with metadata  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2200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Automatic Data Validation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Ability to catch errors and return the to users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Includes logging and audit functionality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24474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Modular 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Enables tests to be run at different levels and across different pieces of functionality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334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Automatic Data Validation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Ability to catch errors and return the to users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Includes logging and audit functionality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24008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Modular 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Enables tests to be run at different levels and across different pieces of functionality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249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organizational change </a:t>
            </a:r>
          </a:p>
          <a:p>
            <a:r>
              <a:rPr lang="en-US" dirty="0"/>
              <a:t>No IT project is delivered in isolation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04173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Modular 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Enables tests to be run at different levels and across different pieces of functionality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34143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Tools to support pipeline functionality and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86674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Tools to support user functionality / business process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3920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630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7734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improvement is gradual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87246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90446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51832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 </a:t>
            </a:r>
          </a:p>
          <a:p>
            <a:endParaRPr lang="en-US" dirty="0"/>
          </a:p>
          <a:p>
            <a:r>
              <a:rPr lang="en-US" dirty="0"/>
              <a:t>“dog </a:t>
            </a:r>
            <a:r>
              <a:rPr lang="en-US" dirty="0" err="1"/>
              <a:t>fooding</a:t>
            </a:r>
            <a:r>
              <a:rPr lang="en-US" dirty="0"/>
              <a:t>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HelveticaNeueLT Std" panose="020B0604020202020204" pitchFamily="34" charset="0"/>
                <a:ea typeface="+mn-ea"/>
                <a:cs typeface="+mn-cs"/>
              </a:rPr>
              <a:t>common approach for companies to test their product or service by letting employees use it in real-life scenarios”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05857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9783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Organizational change requires the above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74307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Governance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3296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68966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64942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24975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future is longer than the present </a:t>
            </a:r>
            <a:r>
              <a:rPr lang="en-US" sz="1200" dirty="0">
                <a:sym typeface="Wingdings" pitchFamily="2" charset="2"/>
              </a:rPr>
              <a:t> 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Period of significant technological change + skills shortage 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Training is necessary and worth investing in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81266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26112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6810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2872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process we have used to deliver data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8606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requires these people </a:t>
            </a:r>
          </a:p>
          <a:p>
            <a:endParaRPr lang="en-US" dirty="0"/>
          </a:p>
          <a:p>
            <a:r>
              <a:rPr lang="en-US" dirty="0"/>
              <a:t>Note business analyst </a:t>
            </a:r>
          </a:p>
          <a:p>
            <a:r>
              <a:rPr lang="en-US" dirty="0"/>
              <a:t>Data business analyst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5263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business analyst </a:t>
            </a:r>
          </a:p>
          <a:p>
            <a:r>
              <a:rPr lang="en-US" dirty="0"/>
              <a:t>Data business analyst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9506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work together broadly like this!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3330A-F2CA-CC43-9AD1-2F7DB0D57B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1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.emf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43DB81E7-44D8-A349-AC31-99094B9C07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1366" y="1200150"/>
            <a:ext cx="6343650" cy="2743200"/>
          </a:xfrm>
          <a:prstGeom prst="rect">
            <a:avLst/>
          </a:prstGeom>
          <a:ln w="127000">
            <a:solidFill>
              <a:schemeClr val="tx1"/>
            </a:solidFill>
            <a:miter lim="800000"/>
          </a:ln>
        </p:spPr>
        <p:txBody>
          <a:bodyPr lIns="684000" tIns="540000" rIns="684000" bIns="540000" anchor="b"/>
          <a:lstStyle>
            <a:lvl1pPr algn="l">
              <a:lnSpc>
                <a:spcPct val="100000"/>
              </a:lnSpc>
              <a:defRPr sz="330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cover slide </a:t>
            </a:r>
          </a:p>
        </p:txBody>
      </p:sp>
      <p:sp>
        <p:nvSpPr>
          <p:cNvPr id="19" name="Text Placeholder 19" title="Tyo your body text here">
            <a:extLst>
              <a:ext uri="{FF2B5EF4-FFF2-40B4-BE49-F238E27FC236}">
                <a16:creationId xmlns:a16="http://schemas.microsoft.com/office/drawing/2014/main" id="{601CBD9C-CB51-8D4A-A837-A45B8144C0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3688" y="4155926"/>
            <a:ext cx="5829300" cy="171450"/>
          </a:xfrm>
          <a:prstGeom prst="rect">
            <a:avLst/>
          </a:prstGeom>
          <a:noFill/>
        </p:spPr>
        <p:txBody>
          <a:bodyPr wrap="none" lIns="0" t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350" b="0" i="0" spc="225">
                <a:solidFill>
                  <a:schemeClr val="tx1"/>
                </a:solidFill>
                <a:latin typeface="+mj-lt"/>
              </a:defRPr>
            </a:lvl1pPr>
            <a:lvl2pPr>
              <a:defRPr sz="900" b="0" i="0">
                <a:latin typeface="+mj-lt"/>
              </a:defRPr>
            </a:lvl2pPr>
            <a:lvl3pPr>
              <a:defRPr sz="900" b="0" i="0">
                <a:latin typeface="+mj-lt"/>
              </a:defRPr>
            </a:lvl3pPr>
            <a:lvl4pPr>
              <a:defRPr sz="900" b="0" i="0">
                <a:latin typeface="+mj-lt"/>
              </a:defRPr>
            </a:lvl4pPr>
            <a:lvl5pPr>
              <a:defRPr sz="900" b="0" i="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12DF7C-2FAF-294B-9F88-B69975D7C858}"/>
              </a:ext>
            </a:extLst>
          </p:cNvPr>
          <p:cNvSpPr txBox="1"/>
          <p:nvPr userDrawn="1"/>
        </p:nvSpPr>
        <p:spPr>
          <a:xfrm>
            <a:off x="2843808" y="4876006"/>
            <a:ext cx="42484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1" u="none" strike="noStrike" kern="1200" dirty="0">
                <a:solidFill>
                  <a:schemeClr val="bg2">
                    <a:lumMod val="75000"/>
                  </a:schemeClr>
                </a:solidFill>
                <a:effectLst/>
                <a:latin typeface="Merriweather" panose="02060503050406030704" pitchFamily="18" charset="77"/>
                <a:ea typeface="+mn-ea"/>
                <a:cs typeface="+mn-cs"/>
              </a:rPr>
              <a:t>Valtech. All Right Reserved.</a:t>
            </a:r>
            <a:endParaRPr lang="en-US" sz="600" b="0" i="1" dirty="0">
              <a:solidFill>
                <a:schemeClr val="bg2">
                  <a:lumMod val="75000"/>
                </a:schemeClr>
              </a:solidFill>
              <a:latin typeface="Merriweather" panose="02060503050406030704" pitchFamily="18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63C26B-A2DE-A647-B119-BF7B5F9D067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3858" y="4894611"/>
            <a:ext cx="513000" cy="1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74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412082" y="1371600"/>
            <a:ext cx="6332935" cy="23522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="0" i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There is nothing noble in being superior to your fellow men. True nobility lies in being superior to your former self.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412083" y="3867895"/>
            <a:ext cx="5788818" cy="1440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1">
                <a:solidFill>
                  <a:schemeClr val="tx1"/>
                </a:solidFill>
                <a:latin typeface="+mj-lt"/>
                <a:cs typeface="Merriweather"/>
              </a:defRPr>
            </a:lvl1pPr>
          </a:lstStyle>
          <a:p>
            <a:pPr lvl="0"/>
            <a:r>
              <a:rPr lang="en-US" dirty="0"/>
              <a:t>Ernest Hemingway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3B633-7523-674A-AE83-12331AD07623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58" y="4894511"/>
            <a:ext cx="513000" cy="1055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B68D08-6663-B144-98ED-000D8CCE0A8F}"/>
              </a:ext>
            </a:extLst>
          </p:cNvPr>
          <p:cNvSpPr/>
          <p:nvPr userDrawn="1"/>
        </p:nvSpPr>
        <p:spPr>
          <a:xfrm flipH="1">
            <a:off x="971599" y="1203598"/>
            <a:ext cx="45719" cy="288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32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D651C-C8D3-364E-AF4B-91A7A7D5D2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2728" y="1371600"/>
            <a:ext cx="7386638" cy="3429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4F9C26-48BF-FC4F-9913-DD7FAD319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2728" y="342900"/>
            <a:ext cx="7386638" cy="514350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 algn="l">
              <a:defRPr sz="2800" baseline="0"/>
            </a:lvl1pPr>
          </a:lstStyle>
          <a:p>
            <a:r>
              <a:rPr lang="en-US" dirty="0"/>
              <a:t>title and content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2D560A0-0DC2-F441-B7B3-7D9E97803C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2729" y="857250"/>
            <a:ext cx="7386638" cy="3429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4A9EB-842C-C541-822E-F10EB92C1ACF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58" y="4894511"/>
            <a:ext cx="513000" cy="1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97176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C1CD4F9-060A-F64B-9C2F-6DD0C98F378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86261" y="1371600"/>
            <a:ext cx="3473053" cy="3086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87FE2B-06AF-F444-97EE-B1410A41A2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2729" y="1371600"/>
            <a:ext cx="3473053" cy="3086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8DDBB5-4797-F040-8D18-4C0C3087A3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2729" y="342901"/>
            <a:ext cx="7386638" cy="514350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 algn="l">
              <a:defRPr sz="2800" baseline="0"/>
            </a:lvl1pPr>
          </a:lstStyle>
          <a:p>
            <a:r>
              <a:rPr lang="en-US" dirty="0"/>
              <a:t>title and content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1AECD53-B85A-D646-9F69-066B20268C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2729" y="857250"/>
            <a:ext cx="7386638" cy="3429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7FDE61-A3C7-9146-9FC6-22A9AE61263D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58" y="4894511"/>
            <a:ext cx="513000" cy="1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6015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00311B-49CA-634E-AC4F-D0CBF35604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5916" y="1028700"/>
            <a:ext cx="2114550" cy="3257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E119989-22A8-AC4F-A2A0-C5481174938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47042" y="1028700"/>
            <a:ext cx="2112325" cy="3257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ADAC38E4-5B5E-F04B-84FA-6556F0E91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2729" y="1028700"/>
            <a:ext cx="2114550" cy="3257550"/>
          </a:xfrm>
          <a:prstGeom prst="rect">
            <a:avLst/>
          </a:prstGeom>
        </p:spPr>
        <p:txBody>
          <a:bodyPr lIns="0" tIns="0" rIns="0" bIns="0" anchor="t" anchorCtr="0"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917D5A-FA7A-2943-A347-27CF6B3110AA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58" y="4894511"/>
            <a:ext cx="513000" cy="1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61613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 (lef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4572000" y="342900"/>
            <a:ext cx="4229101" cy="4457700"/>
          </a:xfrm>
          <a:prstGeom prst="rect">
            <a:avLst/>
          </a:prstGeom>
          <a:solidFill>
            <a:srgbClr val="E8E9EA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81EF5A3-1B53-5C4C-8BF1-6BE58B38B6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2729" y="2228850"/>
            <a:ext cx="3158727" cy="2571750"/>
          </a:xfrm>
          <a:prstGeom prst="rect">
            <a:avLst/>
          </a:prstGeom>
          <a:noFill/>
        </p:spPr>
        <p:txBody>
          <a:bodyPr lIns="0" tIns="216000" rIns="0" bIns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re 4">
            <a:extLst>
              <a:ext uri="{FF2B5EF4-FFF2-40B4-BE49-F238E27FC236}">
                <a16:creationId xmlns:a16="http://schemas.microsoft.com/office/drawing/2014/main" id="{F0DEA7D7-A8DC-9146-81E8-A8456C75B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2730" y="1371600"/>
            <a:ext cx="3158726" cy="85725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90000"/>
              </a:lnSpc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title, content and image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783693-9E36-6747-A362-BD0F5CC12E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2729" y="15240"/>
            <a:ext cx="1586301" cy="1184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80444D-ECB2-404F-9E0E-D39EE7BCAFBD}"/>
              </a:ext>
            </a:extLst>
          </p:cNvPr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58" y="4894511"/>
            <a:ext cx="513000" cy="1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19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 (r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342900" y="342900"/>
            <a:ext cx="4229101" cy="4457700"/>
          </a:xfrm>
          <a:prstGeom prst="rect">
            <a:avLst/>
          </a:prstGeom>
          <a:solidFill>
            <a:srgbClr val="E8E9EA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98ABE-C912-A442-B172-41162A0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5160" y="15240"/>
            <a:ext cx="1586301" cy="1184910"/>
          </a:xfrm>
          <a:prstGeom prst="rect">
            <a:avLst/>
          </a:prstGeom>
        </p:spPr>
      </p:pic>
      <p:sp>
        <p:nvSpPr>
          <p:cNvPr id="6" name="Titre 4">
            <a:extLst>
              <a:ext uri="{FF2B5EF4-FFF2-40B4-BE49-F238E27FC236}">
                <a16:creationId xmlns:a16="http://schemas.microsoft.com/office/drawing/2014/main" id="{89A572EC-9A5F-DA4C-B6F2-079D1CB34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5160" y="1371600"/>
            <a:ext cx="2619375" cy="85725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90000"/>
              </a:lnSpc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title, content and image</a:t>
            </a:r>
            <a:endParaRPr lang="fr-FR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82A22AA-CE9C-F64D-B404-F8D3AF7D4C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92097" y="2228850"/>
            <a:ext cx="3158727" cy="2571750"/>
          </a:xfrm>
          <a:prstGeom prst="rect">
            <a:avLst/>
          </a:prstGeom>
          <a:noFill/>
        </p:spPr>
        <p:txBody>
          <a:bodyPr lIns="0" tIns="216000" rIns="0" bIns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E324B4-66C9-3043-B14E-D24AE1318867}"/>
              </a:ext>
            </a:extLst>
          </p:cNvPr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58" y="4894511"/>
            <a:ext cx="513000" cy="1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18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 (ful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8E9EA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31DA9-F532-2F41-8AF2-DF4E526D88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-9707" y="0"/>
            <a:ext cx="4229100" cy="51435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lIns="720000" tIns="1980000" rIns="720000" bIns="1152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itre 4"/>
          <p:cNvSpPr>
            <a:spLocks noGrp="1"/>
          </p:cNvSpPr>
          <p:nvPr>
            <p:ph type="title" hasCustomPrompt="1"/>
          </p:nvPr>
        </p:nvSpPr>
        <p:spPr>
          <a:xfrm>
            <a:off x="602248" y="123478"/>
            <a:ext cx="3249672" cy="120015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90000"/>
              </a:lnSpc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title, content and image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900190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54947F-1F92-F145-AB0C-E1D4C01652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3817" y="1247404"/>
            <a:ext cx="1975833" cy="3628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CE3988-52F6-934E-A908-6EF4ACEF80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06135" y="1247404"/>
            <a:ext cx="1975833" cy="3628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73E7D8-38AB-5546-B4D3-3C1E9B8B41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32387" y="1247404"/>
            <a:ext cx="1975833" cy="36286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5F2B59-7764-9E42-870B-C9C695886205}"/>
              </a:ext>
            </a:extLst>
          </p:cNvPr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58" y="4894511"/>
            <a:ext cx="513000" cy="105549"/>
          </a:xfrm>
          <a:prstGeom prst="rect">
            <a:avLst/>
          </a:prstGeom>
        </p:spPr>
      </p:pic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D4AACC-23D7-1344-A508-9689D8824F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898561" y="1674000"/>
            <a:ext cx="1422000" cy="2498400"/>
          </a:xfrm>
          <a:prstGeom prst="rect">
            <a:avLst/>
          </a:prstGeom>
          <a:solidFill>
            <a:srgbClr val="E8E9EA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9E57FB93-1B74-8242-B0C5-5CEA7ADE148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78000" y="1674000"/>
            <a:ext cx="1422000" cy="2498400"/>
          </a:xfrm>
          <a:prstGeom prst="rect">
            <a:avLst/>
          </a:prstGeom>
          <a:solidFill>
            <a:srgbClr val="E8E9EA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53925C2-3FC7-5B48-B953-8853CA5EC5F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42641" y="1674000"/>
            <a:ext cx="1422000" cy="2498400"/>
          </a:xfrm>
          <a:prstGeom prst="rect">
            <a:avLst/>
          </a:prstGeom>
          <a:solidFill>
            <a:srgbClr val="E8E9EA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66128B-0C25-3A40-9663-8247A283C2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2729" y="342901"/>
            <a:ext cx="7386638" cy="514350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 algn="l">
              <a:defRPr sz="2800" spc="0" baseline="0"/>
            </a:lvl1pPr>
          </a:lstStyle>
          <a:p>
            <a:r>
              <a:rPr lang="en-US" dirty="0"/>
              <a:t>title and content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63B824-1E96-C44F-96F0-24CC554DD0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2729" y="857250"/>
            <a:ext cx="7386638" cy="3429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31721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0CB6C4-9C67-334E-98FD-A616B30CB8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31640" y="1131590"/>
            <a:ext cx="6336704" cy="36960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2FF29E-82DA-8748-97BF-0EC5166387BD}"/>
              </a:ext>
            </a:extLst>
          </p:cNvPr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58" y="4894511"/>
            <a:ext cx="513000" cy="10554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8F8799C-BC5D-0E46-85F5-130B7602CBC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090253" y="1394515"/>
            <a:ext cx="4807504" cy="3008520"/>
          </a:xfrm>
          <a:prstGeom prst="rect">
            <a:avLst/>
          </a:prstGeom>
          <a:solidFill>
            <a:srgbClr val="E8E9EA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26E16-D5AB-1E4E-AB2F-D1C42237F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2729" y="342901"/>
            <a:ext cx="7386638" cy="514350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 algn="l">
              <a:defRPr sz="2800" spc="0" baseline="0"/>
            </a:lvl1pPr>
          </a:lstStyle>
          <a:p>
            <a:r>
              <a:rPr lang="en-US" dirty="0"/>
              <a:t>title and content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C937AEC-BCB9-E740-9C93-2244453634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2729" y="857250"/>
            <a:ext cx="7386638" cy="3429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13833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s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-8366" y="0"/>
            <a:ext cx="4584345" cy="2567568"/>
          </a:xfrm>
          <a:prstGeom prst="rect">
            <a:avLst/>
          </a:prstGeom>
          <a:solidFill>
            <a:srgbClr val="E8E9EA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ln>
                  <a:noFill/>
                </a:ln>
                <a:solidFill>
                  <a:srgbClr val="7F7F7F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5076056" y="411510"/>
            <a:ext cx="3455987" cy="10803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300" i="1"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“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 Nam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”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5076056" y="1563886"/>
            <a:ext cx="3455987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 b="1" i="0"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5076056" y="1995934"/>
            <a:ext cx="3455987" cy="2160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11560" y="2859782"/>
            <a:ext cx="3455987" cy="10803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300" i="1"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“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 Nam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”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11560" y="4012158"/>
            <a:ext cx="3455987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 b="1" i="0" spc="0"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611560" y="4444206"/>
            <a:ext cx="3455987" cy="2160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4581144" y="2575932"/>
            <a:ext cx="4584345" cy="2567568"/>
          </a:xfrm>
          <a:prstGeom prst="rect">
            <a:avLst/>
          </a:prstGeom>
          <a:solidFill>
            <a:srgbClr val="E8E9EA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ln>
                  <a:noFill/>
                </a:ln>
                <a:solidFill>
                  <a:srgbClr val="7F7F7F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0764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Sectio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4D3FA7B-DB3E-6C4E-A104-64D4A81E7A5E}"/>
              </a:ext>
            </a:extLst>
          </p:cNvPr>
          <p:cNvSpPr/>
          <p:nvPr userDrawn="1"/>
        </p:nvSpPr>
        <p:spPr>
          <a:xfrm>
            <a:off x="345281" y="349249"/>
            <a:ext cx="8455819" cy="4451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7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/>
              <a:ea typeface="+mn-ea"/>
              <a:cs typeface="+mn-cs"/>
            </a:endParaRP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A55AE2E2-7158-FB4D-A1CC-2AA4DA9BB2D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543518" y="2429469"/>
            <a:ext cx="3771900" cy="627462"/>
          </a:xfrm>
          <a:prstGeom prst="rect">
            <a:avLst/>
          </a:prstGeom>
          <a:ln w="228600">
            <a:noFill/>
            <a:miter lim="800000"/>
          </a:ln>
        </p:spPr>
        <p:txBody>
          <a:bodyPr vert="horz" lIns="0" tIns="274320" rIns="274320" bIns="27432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i="0" kern="1200" spc="-15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-113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section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59307B-761A-4B4F-BE38-51E6D6525307}"/>
              </a:ext>
            </a:extLst>
          </p:cNvPr>
          <p:cNvSpPr/>
          <p:nvPr userDrawn="1"/>
        </p:nvSpPr>
        <p:spPr>
          <a:xfrm>
            <a:off x="1412082" y="349249"/>
            <a:ext cx="7389019" cy="4451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7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/>
              <a:ea typeface="+mn-ea"/>
              <a:cs typeface="+mn-cs"/>
            </a:endParaRPr>
          </a:p>
        </p:txBody>
      </p:sp>
      <p:sp>
        <p:nvSpPr>
          <p:cNvPr id="28" name="Title 28"/>
          <p:cNvSpPr>
            <a:spLocks noGrp="1"/>
          </p:cNvSpPr>
          <p:nvPr>
            <p:ph type="title" hasCustomPrompt="1"/>
          </p:nvPr>
        </p:nvSpPr>
        <p:spPr>
          <a:xfrm>
            <a:off x="1925241" y="1714500"/>
            <a:ext cx="5275659" cy="1714500"/>
          </a:xfrm>
          <a:prstGeom prst="rect">
            <a:avLst/>
          </a:prstGeom>
        </p:spPr>
        <p:txBody>
          <a:bodyPr lIns="0" tIns="0" bIns="0" anchor="ctr" anchorCtr="1">
            <a:noAutofit/>
          </a:bodyPr>
          <a:lstStyle>
            <a:lvl1pPr algn="ctr">
              <a:lnSpc>
                <a:spcPct val="100000"/>
              </a:lnSpc>
              <a:defRPr sz="28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new section slide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728648" y="2234250"/>
            <a:ext cx="675000" cy="675000"/>
          </a:xfrm>
          <a:prstGeom prst="rect">
            <a:avLst/>
          </a:prstGeom>
          <a:ln w="38100">
            <a:solidFill>
              <a:schemeClr val="tx2"/>
            </a:solidFill>
          </a:ln>
        </p:spPr>
        <p:txBody>
          <a:bodyPr anchor="ctr" anchorCtr="1">
            <a:noAutofit/>
          </a:bodyPr>
          <a:lstStyle>
            <a:lvl1pPr>
              <a:lnSpc>
                <a:spcPct val="100000"/>
              </a:lnSpc>
              <a:buNone/>
              <a:defRPr sz="3150" b="1" u="none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175DA6-F0AE-E741-B5EE-218A7E6645D8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58" y="4894511"/>
            <a:ext cx="513000" cy="1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77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043608" y="1419622"/>
            <a:ext cx="2253930" cy="1944216"/>
          </a:xfrm>
          <a:prstGeom prst="rect">
            <a:avLst/>
          </a:prstGeom>
          <a:solidFill>
            <a:srgbClr val="E8E9EA"/>
          </a:solidFill>
        </p:spPr>
        <p:txBody>
          <a:bodyPr rtlCol="0" anchor="ctr">
            <a:normAutofit/>
          </a:bodyPr>
          <a:lstStyle>
            <a:lvl1pPr marL="0" indent="0" algn="ctr">
              <a:buFont typeface="Arial"/>
              <a:buNone/>
              <a:defRPr sz="1100">
                <a:solidFill>
                  <a:srgbClr val="7F7F7F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045861" y="3507854"/>
            <a:ext cx="2249424" cy="27432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l">
              <a:buNone/>
              <a:defRPr sz="2000" b="1">
                <a:solidFill>
                  <a:srgbClr val="000000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6002952" y="1419622"/>
            <a:ext cx="2253930" cy="1944216"/>
          </a:xfrm>
          <a:prstGeom prst="rect">
            <a:avLst/>
          </a:prstGeom>
          <a:solidFill>
            <a:srgbClr val="E8E9EA"/>
          </a:solidFill>
        </p:spPr>
        <p:txBody>
          <a:bodyPr rtlCol="0" anchor="ctr">
            <a:normAutofit/>
          </a:bodyPr>
          <a:lstStyle>
            <a:lvl1pPr marL="0" indent="0" algn="ctr">
              <a:buFont typeface="Arial"/>
              <a:buNone/>
              <a:defRPr sz="1100">
                <a:solidFill>
                  <a:srgbClr val="7F7F7F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6005205" y="3507854"/>
            <a:ext cx="2249424" cy="27432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l">
              <a:buNone/>
              <a:defRPr sz="2000" b="1">
                <a:solidFill>
                  <a:srgbClr val="000000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054449" y="3909607"/>
            <a:ext cx="2232248" cy="6783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10000"/>
              </a:lnSpc>
              <a:buNone/>
              <a:defRPr sz="9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mi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, ac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3554680" y="3210653"/>
            <a:ext cx="2253930" cy="1944216"/>
          </a:xfrm>
          <a:prstGeom prst="rect">
            <a:avLst/>
          </a:prstGeom>
          <a:solidFill>
            <a:srgbClr val="E8E9EA"/>
          </a:solidFill>
        </p:spPr>
        <p:txBody>
          <a:bodyPr rtlCol="0" anchor="ctr">
            <a:normAutofit/>
          </a:bodyPr>
          <a:lstStyle>
            <a:lvl1pPr marL="0" indent="0" algn="ctr">
              <a:buFont typeface="Arial"/>
              <a:buNone/>
              <a:defRPr sz="1100">
                <a:solidFill>
                  <a:srgbClr val="7F7F7F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3556933" y="1995686"/>
            <a:ext cx="2249424" cy="27432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l">
              <a:buNone/>
              <a:defRPr sz="2000" b="1">
                <a:solidFill>
                  <a:srgbClr val="000000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565521" y="2397439"/>
            <a:ext cx="2232248" cy="6783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10000"/>
              </a:lnSpc>
              <a:buNone/>
              <a:defRPr sz="9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mi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, ac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013793" y="3909607"/>
            <a:ext cx="2232248" cy="6783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10000"/>
              </a:lnSpc>
              <a:buNone/>
              <a:defRPr sz="9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mi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, ac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244984-5496-F840-A474-D3958B212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2729" y="342901"/>
            <a:ext cx="7386638" cy="514350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 algn="l">
              <a:defRPr sz="2800" spc="0" baseline="0"/>
            </a:lvl1pPr>
          </a:lstStyle>
          <a:p>
            <a:r>
              <a:rPr lang="en-US" dirty="0"/>
              <a:t>title and content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1D6742E-5493-3645-AFB3-BC595468B6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2729" y="857250"/>
            <a:ext cx="7386638" cy="3429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DB8A49-C773-C947-8ED9-5EA83011602B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58" y="4894511"/>
            <a:ext cx="513000" cy="1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26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043608" y="1707654"/>
            <a:ext cx="2253930" cy="1448578"/>
          </a:xfrm>
          <a:prstGeom prst="rect">
            <a:avLst/>
          </a:prstGeom>
          <a:solidFill>
            <a:srgbClr val="E8E9EA"/>
          </a:solidFill>
        </p:spPr>
        <p:txBody>
          <a:bodyPr rtlCol="0" anchor="ctr">
            <a:normAutofit/>
          </a:bodyPr>
          <a:lstStyle>
            <a:lvl1pPr marL="0" indent="0" algn="ctr">
              <a:buFont typeface="Arial"/>
              <a:buNone/>
              <a:defRPr sz="1100">
                <a:solidFill>
                  <a:srgbClr val="7F7F7F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045861" y="3149082"/>
            <a:ext cx="2249424" cy="274320"/>
          </a:xfrm>
          <a:prstGeom prst="rect">
            <a:avLst/>
          </a:prstGeom>
          <a:solidFill>
            <a:srgbClr val="00000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054449" y="3550835"/>
            <a:ext cx="2232248" cy="6783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9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mi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, ac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3554680" y="1707654"/>
            <a:ext cx="2253930" cy="1448578"/>
          </a:xfrm>
          <a:prstGeom prst="rect">
            <a:avLst/>
          </a:prstGeom>
          <a:solidFill>
            <a:srgbClr val="E8E9EA"/>
          </a:solidFill>
        </p:spPr>
        <p:txBody>
          <a:bodyPr rtlCol="0" anchor="ctr">
            <a:normAutofit/>
          </a:bodyPr>
          <a:lstStyle>
            <a:lvl1pPr marL="0" indent="0" algn="ctr">
              <a:buFont typeface="Arial"/>
              <a:buNone/>
              <a:defRPr sz="1100">
                <a:solidFill>
                  <a:srgbClr val="7F7F7F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3556933" y="3149082"/>
            <a:ext cx="2249424" cy="274320"/>
          </a:xfrm>
          <a:prstGeom prst="rect">
            <a:avLst/>
          </a:prstGeom>
          <a:solidFill>
            <a:srgbClr val="00000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565521" y="3550835"/>
            <a:ext cx="2232248" cy="6783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9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mi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, ac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6002952" y="1707654"/>
            <a:ext cx="2253930" cy="1448578"/>
          </a:xfrm>
          <a:prstGeom prst="rect">
            <a:avLst/>
          </a:prstGeom>
          <a:solidFill>
            <a:srgbClr val="E8E9EA"/>
          </a:solidFill>
        </p:spPr>
        <p:txBody>
          <a:bodyPr rtlCol="0" anchor="ctr">
            <a:normAutofit/>
          </a:bodyPr>
          <a:lstStyle>
            <a:lvl1pPr marL="0" indent="0" algn="ctr">
              <a:buFont typeface="Arial"/>
              <a:buNone/>
              <a:defRPr sz="1100">
                <a:solidFill>
                  <a:srgbClr val="7F7F7F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6005205" y="3149082"/>
            <a:ext cx="2249424" cy="274320"/>
          </a:xfrm>
          <a:prstGeom prst="rect">
            <a:avLst/>
          </a:prstGeom>
          <a:solidFill>
            <a:srgbClr val="00000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013793" y="3550835"/>
            <a:ext cx="2232248" cy="6783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9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mi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, ac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2B9359-20F5-0748-9B78-D8470A34B8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2729" y="342901"/>
            <a:ext cx="7386638" cy="514350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 algn="l">
              <a:defRPr sz="2800" spc="0" baseline="0"/>
            </a:lvl1pPr>
          </a:lstStyle>
          <a:p>
            <a:r>
              <a:rPr lang="en-US" dirty="0"/>
              <a:t>title and content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84D222E-2374-3B46-956E-33724DEF8D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2729" y="857250"/>
            <a:ext cx="7386638" cy="3429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DC4FD7-1DAA-184E-8599-18DD0BB8C653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58" y="4894511"/>
            <a:ext cx="513000" cy="1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23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648070" y="4083918"/>
            <a:ext cx="1872208" cy="20097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900" i="1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a-DK" dirty="0"/>
              <a:t>Lorem Ipsum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58527" y="4083918"/>
            <a:ext cx="1872208" cy="20097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900" i="1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a-DK" dirty="0"/>
              <a:t>Lorem Ipsum</a:t>
            </a:r>
            <a:endParaRPr lang="en-US" dirty="0"/>
          </a:p>
        </p:txBody>
      </p:sp>
      <p:sp>
        <p:nvSpPr>
          <p:cNvPr id="25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6156258" y="1923677"/>
            <a:ext cx="2989263" cy="2016125"/>
          </a:xfrm>
          <a:prstGeom prst="rect">
            <a:avLst/>
          </a:prstGeom>
          <a:solidFill>
            <a:srgbClr val="E8E9E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3077087" y="1923678"/>
            <a:ext cx="2989263" cy="2016125"/>
          </a:xfrm>
          <a:prstGeom prst="rect">
            <a:avLst/>
          </a:prstGeom>
          <a:solidFill>
            <a:srgbClr val="E8E9E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1924050"/>
            <a:ext cx="2989263" cy="2016125"/>
          </a:xfrm>
          <a:prstGeom prst="rect">
            <a:avLst/>
          </a:prstGeom>
          <a:solidFill>
            <a:srgbClr val="E8E9E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737613" y="4085578"/>
            <a:ext cx="1872208" cy="20097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900" i="1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a-DK" dirty="0"/>
              <a:t>Lorem Ipsum</a:t>
            </a:r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3F28C0F-4F41-664A-922C-D2EB21F0B5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2729" y="342901"/>
            <a:ext cx="7386638" cy="514350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 algn="l">
              <a:defRPr sz="2800" spc="0" baseline="0"/>
            </a:lvl1pPr>
          </a:lstStyle>
          <a:p>
            <a:r>
              <a:rPr lang="en-US" dirty="0"/>
              <a:t>title and content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254492A-6D6A-594E-83C9-A431C3DF2A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2729" y="857250"/>
            <a:ext cx="7386638" cy="3429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B61AE3-3A1D-6749-B079-CDB103790F83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58" y="4894511"/>
            <a:ext cx="513000" cy="1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17649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30" hasCustomPrompt="1"/>
          </p:nvPr>
        </p:nvSpPr>
        <p:spPr>
          <a:xfrm>
            <a:off x="971600" y="1707654"/>
            <a:ext cx="1662639" cy="1870472"/>
          </a:xfrm>
          <a:prstGeom prst="rect">
            <a:avLst/>
          </a:prstGeom>
          <a:solidFill>
            <a:srgbClr val="E8E9EA"/>
          </a:solidFill>
          <a:effectLst/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image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970815" y="3579862"/>
            <a:ext cx="1664208" cy="365760"/>
          </a:xfrm>
          <a:prstGeom prst="rect">
            <a:avLst/>
          </a:prstGeom>
          <a:solidFill>
            <a:srgbClr val="000000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900" b="1">
                <a:solidFill>
                  <a:srgbClr val="FFFFFF"/>
                </a:solidFill>
              </a:defRPr>
            </a:lvl1pPr>
            <a:lvl2pPr marL="365760" indent="0" algn="ctr">
              <a:buNone/>
              <a:defRPr sz="900">
                <a:solidFill>
                  <a:srgbClr val="FFFFFF"/>
                </a:solidFill>
              </a:defRPr>
            </a:lvl2pPr>
            <a:lvl3pPr marL="822960" indent="0" algn="ctr">
              <a:buNone/>
              <a:defRPr sz="900">
                <a:solidFill>
                  <a:srgbClr val="FFFFFF"/>
                </a:solidFill>
              </a:defRPr>
            </a:lvl3pPr>
            <a:lvl4pPr marL="1280160" indent="0" algn="ctr">
              <a:buNone/>
              <a:defRPr sz="900">
                <a:solidFill>
                  <a:srgbClr val="FFFFFF"/>
                </a:solidFill>
              </a:defRPr>
            </a:lvl4pPr>
            <a:lvl5pPr marL="1737360" indent="0" algn="ctr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974244" y="4012059"/>
            <a:ext cx="1657350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800" b="0" i="1">
                <a:solidFill>
                  <a:schemeClr val="bg1">
                    <a:lumMod val="50000"/>
                  </a:schemeClr>
                </a:solidFill>
                <a:latin typeface="Merriweather" panose="02060503050406030704" pitchFamily="18" charset="77"/>
                <a:cs typeface="Merriweather" panose="02060503050406030704" pitchFamily="18" charset="77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33" hasCustomPrompt="1"/>
          </p:nvPr>
        </p:nvSpPr>
        <p:spPr>
          <a:xfrm>
            <a:off x="2843808" y="1707654"/>
            <a:ext cx="1662639" cy="1870472"/>
          </a:xfrm>
          <a:prstGeom prst="rect">
            <a:avLst/>
          </a:prstGeom>
          <a:solidFill>
            <a:srgbClr val="E8E9EA"/>
          </a:solidFill>
          <a:effectLst/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image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843023" y="3579862"/>
            <a:ext cx="1664208" cy="365760"/>
          </a:xfrm>
          <a:prstGeom prst="rect">
            <a:avLst/>
          </a:prstGeom>
          <a:solidFill>
            <a:srgbClr val="000000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900" b="1">
                <a:solidFill>
                  <a:srgbClr val="FFFFFF"/>
                </a:solidFill>
              </a:defRPr>
            </a:lvl1pPr>
            <a:lvl2pPr marL="365760" indent="0" algn="ctr">
              <a:buNone/>
              <a:defRPr sz="900">
                <a:solidFill>
                  <a:srgbClr val="FFFFFF"/>
                </a:solidFill>
              </a:defRPr>
            </a:lvl2pPr>
            <a:lvl3pPr marL="822960" indent="0" algn="ctr">
              <a:buNone/>
              <a:defRPr sz="900">
                <a:solidFill>
                  <a:srgbClr val="FFFFFF"/>
                </a:solidFill>
              </a:defRPr>
            </a:lvl3pPr>
            <a:lvl4pPr marL="1280160" indent="0" algn="ctr">
              <a:buNone/>
              <a:defRPr sz="900">
                <a:solidFill>
                  <a:srgbClr val="FFFFFF"/>
                </a:solidFill>
              </a:defRPr>
            </a:lvl4pPr>
            <a:lvl5pPr marL="1737360" indent="0" algn="ctr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2846452" y="4012059"/>
            <a:ext cx="1657350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800" b="0" i="1">
                <a:solidFill>
                  <a:schemeClr val="bg1">
                    <a:lumMod val="50000"/>
                  </a:schemeClr>
                </a:solidFill>
                <a:latin typeface="Merriweather" panose="02060503050406030704" pitchFamily="18" charset="77"/>
                <a:cs typeface="Merriweather" panose="02060503050406030704" pitchFamily="18" charset="77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36" hasCustomPrompt="1"/>
          </p:nvPr>
        </p:nvSpPr>
        <p:spPr>
          <a:xfrm>
            <a:off x="4716016" y="1707654"/>
            <a:ext cx="1662639" cy="1870472"/>
          </a:xfrm>
          <a:prstGeom prst="rect">
            <a:avLst/>
          </a:prstGeom>
          <a:solidFill>
            <a:srgbClr val="E8E9EA"/>
          </a:solidFill>
          <a:effectLst/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image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4715231" y="3579862"/>
            <a:ext cx="1664208" cy="365760"/>
          </a:xfrm>
          <a:prstGeom prst="rect">
            <a:avLst/>
          </a:prstGeom>
          <a:solidFill>
            <a:srgbClr val="000000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900" b="1">
                <a:solidFill>
                  <a:srgbClr val="FFFFFF"/>
                </a:solidFill>
              </a:defRPr>
            </a:lvl1pPr>
            <a:lvl2pPr marL="365760" indent="0" algn="ctr">
              <a:buNone/>
              <a:defRPr sz="900">
                <a:solidFill>
                  <a:srgbClr val="FFFFFF"/>
                </a:solidFill>
              </a:defRPr>
            </a:lvl2pPr>
            <a:lvl3pPr marL="822960" indent="0" algn="ctr">
              <a:buNone/>
              <a:defRPr sz="900">
                <a:solidFill>
                  <a:srgbClr val="FFFFFF"/>
                </a:solidFill>
              </a:defRPr>
            </a:lvl3pPr>
            <a:lvl4pPr marL="1280160" indent="0" algn="ctr">
              <a:buNone/>
              <a:defRPr sz="900">
                <a:solidFill>
                  <a:srgbClr val="FFFFFF"/>
                </a:solidFill>
              </a:defRPr>
            </a:lvl4pPr>
            <a:lvl5pPr marL="1737360" indent="0" algn="ctr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4718660" y="4012059"/>
            <a:ext cx="1657350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800" b="0" i="1">
                <a:solidFill>
                  <a:schemeClr val="bg1">
                    <a:lumMod val="50000"/>
                  </a:schemeClr>
                </a:solidFill>
                <a:latin typeface="Merriweather" panose="02060503050406030704" pitchFamily="18" charset="77"/>
                <a:cs typeface="Merriweather" panose="02060503050406030704" pitchFamily="18" charset="77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39" hasCustomPrompt="1"/>
          </p:nvPr>
        </p:nvSpPr>
        <p:spPr>
          <a:xfrm>
            <a:off x="6588224" y="1707654"/>
            <a:ext cx="1662639" cy="1870472"/>
          </a:xfrm>
          <a:prstGeom prst="rect">
            <a:avLst/>
          </a:prstGeom>
          <a:solidFill>
            <a:srgbClr val="E8E9EA"/>
          </a:solidFill>
          <a:effectLst/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image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6587439" y="3579862"/>
            <a:ext cx="1664208" cy="365760"/>
          </a:xfrm>
          <a:prstGeom prst="rect">
            <a:avLst/>
          </a:prstGeom>
          <a:solidFill>
            <a:srgbClr val="000000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900" b="1">
                <a:solidFill>
                  <a:srgbClr val="FFFFFF"/>
                </a:solidFill>
              </a:defRPr>
            </a:lvl1pPr>
            <a:lvl2pPr marL="365760" indent="0" algn="ctr">
              <a:buNone/>
              <a:defRPr sz="900">
                <a:solidFill>
                  <a:srgbClr val="FFFFFF"/>
                </a:solidFill>
              </a:defRPr>
            </a:lvl2pPr>
            <a:lvl3pPr marL="822960" indent="0" algn="ctr">
              <a:buNone/>
              <a:defRPr sz="900">
                <a:solidFill>
                  <a:srgbClr val="FFFFFF"/>
                </a:solidFill>
              </a:defRPr>
            </a:lvl3pPr>
            <a:lvl4pPr marL="1280160" indent="0" algn="ctr">
              <a:buNone/>
              <a:defRPr sz="900">
                <a:solidFill>
                  <a:srgbClr val="FFFFFF"/>
                </a:solidFill>
              </a:defRPr>
            </a:lvl4pPr>
            <a:lvl5pPr marL="1737360" indent="0" algn="ctr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590868" y="4012059"/>
            <a:ext cx="1657350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800" b="0" i="1">
                <a:solidFill>
                  <a:schemeClr val="bg1">
                    <a:lumMod val="50000"/>
                  </a:schemeClr>
                </a:solidFill>
                <a:latin typeface="Merriweather" panose="02060503050406030704" pitchFamily="18" charset="77"/>
                <a:cs typeface="Merriweather" panose="02060503050406030704" pitchFamily="18" charset="77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7EDF5B8-4C9F-EB47-AC16-AD78C4BE5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2729" y="342901"/>
            <a:ext cx="7386638" cy="514350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 algn="l">
              <a:defRPr sz="2800" spc="0" baseline="0"/>
            </a:lvl1pPr>
          </a:lstStyle>
          <a:p>
            <a:r>
              <a:rPr lang="en-US" dirty="0"/>
              <a:t>title and content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8B60F390-FA00-BB4A-A988-4A35988C33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2729" y="857250"/>
            <a:ext cx="7386638" cy="3429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37CC9E-9AA8-3A48-803D-BB4BA0666A69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58" y="4894511"/>
            <a:ext cx="513000" cy="1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67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570955" y="1149900"/>
            <a:ext cx="1995067" cy="1998857"/>
          </a:xfrm>
          <a:prstGeom prst="rect">
            <a:avLst/>
          </a:prstGeom>
          <a:solidFill>
            <a:srgbClr val="E8E9EA"/>
          </a:solidFill>
          <a:effectLst/>
        </p:spPr>
        <p:txBody>
          <a:bodyPr rtlCol="0" anchor="ctr">
            <a:normAutofit/>
          </a:bodyPr>
          <a:lstStyle>
            <a:lvl1pPr marL="0" indent="0" algn="ctr">
              <a:buNone/>
              <a:defRPr sz="1000" b="0" i="0">
                <a:ln>
                  <a:noFill/>
                </a:ln>
                <a:solidFill>
                  <a:srgbClr val="7F7F7F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2578714" y="1149900"/>
            <a:ext cx="1995067" cy="1998857"/>
          </a:xfrm>
          <a:prstGeom prst="rect">
            <a:avLst/>
          </a:prstGeom>
          <a:solidFill>
            <a:srgbClr val="E8E9EA"/>
          </a:solidFill>
          <a:effectLst/>
        </p:spPr>
        <p:txBody>
          <a:bodyPr rtlCol="0" anchor="ctr">
            <a:normAutofit/>
          </a:bodyPr>
          <a:lstStyle>
            <a:lvl1pPr marL="0" indent="0" algn="ctr">
              <a:buNone/>
              <a:defRPr sz="1000" b="0" i="0">
                <a:ln>
                  <a:noFill/>
                </a:ln>
                <a:solidFill>
                  <a:srgbClr val="7F7F7F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573780" y="3144646"/>
            <a:ext cx="1995067" cy="1998857"/>
          </a:xfrm>
          <a:prstGeom prst="rect">
            <a:avLst/>
          </a:prstGeom>
          <a:solidFill>
            <a:srgbClr val="E8E9EA"/>
          </a:solidFill>
          <a:effectLst/>
        </p:spPr>
        <p:txBody>
          <a:bodyPr rtlCol="0" anchor="ctr">
            <a:normAutofit/>
          </a:bodyPr>
          <a:lstStyle>
            <a:lvl1pPr marL="0" indent="0" algn="ctr">
              <a:buNone/>
              <a:defRPr sz="1000" b="0" i="0">
                <a:ln>
                  <a:noFill/>
                </a:ln>
                <a:solidFill>
                  <a:srgbClr val="7F7F7F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81538" y="3144646"/>
            <a:ext cx="1995067" cy="1998857"/>
          </a:xfrm>
          <a:prstGeom prst="rect">
            <a:avLst/>
          </a:prstGeom>
          <a:solidFill>
            <a:srgbClr val="E8E9EA"/>
          </a:solidFill>
          <a:effectLst/>
        </p:spPr>
        <p:txBody>
          <a:bodyPr rtlCol="0" anchor="ctr">
            <a:normAutofit/>
          </a:bodyPr>
          <a:lstStyle>
            <a:lvl1pPr marL="0" indent="0" algn="ctr">
              <a:buNone/>
              <a:defRPr sz="1000" b="0" i="0">
                <a:ln>
                  <a:noFill/>
                </a:ln>
                <a:solidFill>
                  <a:srgbClr val="7F7F7F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5219874" y="1563638"/>
            <a:ext cx="720476" cy="5040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800" b="1" u="sng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932040" y="2139702"/>
            <a:ext cx="1296144" cy="2160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800" b="1" kern="1200" spc="0" dirty="0">
                <a:solidFill>
                  <a:schemeClr val="tx2"/>
                </a:solidFill>
                <a:latin typeface="Helvetica" pitchFamily="2" charset="0"/>
                <a:ea typeface="+mn-ea"/>
                <a:cs typeface="+mn-cs"/>
              </a:defRPr>
            </a:lvl1pPr>
          </a:lstStyle>
          <a:p>
            <a:pPr marL="0" lvl="0" indent="0" algn="ctr" defTabSz="685739" rtl="0" eaLnBrk="1" latinLnBrk="0" hangingPunct="1">
              <a:lnSpc>
                <a:spcPct val="100000"/>
              </a:lnSpc>
              <a:spcBef>
                <a:spcPts val="0"/>
              </a:spcBef>
              <a:buFont typeface="Apple SD Gothic Neo Regular" panose="02000300000000000000" pitchFamily="2" charset="-127"/>
              <a:buNone/>
              <a:tabLst/>
            </a:pPr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New Text Here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508954" y="2464594"/>
            <a:ext cx="14231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4932040" y="2571750"/>
            <a:ext cx="1296144" cy="5040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800" b="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soonsectetur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sagittis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187426" y="1563638"/>
            <a:ext cx="720476" cy="5040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800" b="1" u="sng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99592" y="2139702"/>
            <a:ext cx="1296144" cy="2160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New Text title </a:t>
            </a:r>
            <a:r>
              <a:rPr lang="en-US" dirty="0" err="1"/>
              <a:t>hereHere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476506" y="2464594"/>
            <a:ext cx="14231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899592" y="2571750"/>
            <a:ext cx="1296144" cy="5040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800" b="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soonsectetur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sagittis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7236296" y="3435846"/>
            <a:ext cx="720476" cy="5040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800" b="1" u="sng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948462" y="4011910"/>
            <a:ext cx="1296144" cy="2160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New Text Here</a:t>
            </a:r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7525376" y="4336802"/>
            <a:ext cx="14231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6948462" y="4443958"/>
            <a:ext cx="1296144" cy="5040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800" b="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soonsectetur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sagittis</a:t>
            </a:r>
            <a:endParaRPr lang="en-US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3203848" y="3435846"/>
            <a:ext cx="720476" cy="5040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800" b="1" u="sng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2916014" y="4011910"/>
            <a:ext cx="1296144" cy="2160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New Text Here</a:t>
            </a:r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3492928" y="4336802"/>
            <a:ext cx="14231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2916014" y="4443958"/>
            <a:ext cx="1296144" cy="5040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800" b="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soonsectetur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sagittis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6E6F4E6-2D9D-CB44-ABCE-FCC24D362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2729" y="342901"/>
            <a:ext cx="7386638" cy="514350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 algn="l">
              <a:defRPr sz="2800" spc="0" baseline="0"/>
            </a:lvl1pPr>
          </a:lstStyle>
          <a:p>
            <a:r>
              <a:rPr lang="en-US" dirty="0"/>
              <a:t>title and content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682792E-47A1-4644-86CF-5BFF2F30C71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2729" y="857250"/>
            <a:ext cx="7386638" cy="3429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99630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(Option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0"/>
          </p:nvPr>
        </p:nvSpPr>
        <p:spPr>
          <a:xfrm>
            <a:off x="1115568" y="1865376"/>
            <a:ext cx="2087562" cy="1223963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6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4644008" y="1865376"/>
            <a:ext cx="2087562" cy="1223963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7" name="Picture Placeholder 24"/>
          <p:cNvSpPr>
            <a:spLocks noGrp="1"/>
          </p:cNvSpPr>
          <p:nvPr>
            <p:ph type="pic" sz="quarter" idx="12"/>
          </p:nvPr>
        </p:nvSpPr>
        <p:spPr>
          <a:xfrm>
            <a:off x="2411760" y="3255264"/>
            <a:ext cx="2087562" cy="1223963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8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5940200" y="3255264"/>
            <a:ext cx="2087562" cy="1223963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348038" y="1851025"/>
            <a:ext cx="1152525" cy="12255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client name</a:t>
            </a:r>
          </a:p>
        </p:txBody>
      </p:sp>
      <p:sp>
        <p:nvSpPr>
          <p:cNvPr id="37" name="Text Placehold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6804248" y="1851025"/>
            <a:ext cx="1223514" cy="12255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client name</a:t>
            </a:r>
          </a:p>
        </p:txBody>
      </p:sp>
      <p:sp>
        <p:nvSpPr>
          <p:cNvPr id="38" name="Text Placehold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1115568" y="3255264"/>
            <a:ext cx="1224755" cy="12255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client name</a:t>
            </a:r>
          </a:p>
        </p:txBody>
      </p:sp>
      <p:sp>
        <p:nvSpPr>
          <p:cNvPr id="39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4644008" y="3255264"/>
            <a:ext cx="1152525" cy="12255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client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EE8F9E2-A378-C14D-96CB-9B38B98A5E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2729" y="342901"/>
            <a:ext cx="7386638" cy="514350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 algn="l">
              <a:defRPr sz="2800" spc="0" baseline="0"/>
            </a:lvl1pPr>
          </a:lstStyle>
          <a:p>
            <a:r>
              <a:rPr lang="en-US" dirty="0"/>
              <a:t>title and content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A572AE8-6DF1-7E45-AA81-5DEB29A3FD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2729" y="857250"/>
            <a:ext cx="7386638" cy="3429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32E240-FF00-B54A-9D95-2CD36068B702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58" y="4894511"/>
            <a:ext cx="513000" cy="1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31327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and 4 Images (Options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6938533" y="3384375"/>
            <a:ext cx="2241979" cy="1759125"/>
          </a:xfrm>
          <a:prstGeom prst="rect">
            <a:avLst/>
          </a:prstGeom>
          <a:solidFill>
            <a:srgbClr val="E8E9EA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ln>
                  <a:noFill/>
                </a:ln>
                <a:solidFill>
                  <a:srgbClr val="000000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6938533" y="-4183"/>
            <a:ext cx="2241979" cy="3349549"/>
          </a:xfrm>
          <a:prstGeom prst="rect">
            <a:avLst/>
          </a:prstGeom>
          <a:solidFill>
            <a:srgbClr val="E8E9EA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ln>
                  <a:noFill/>
                </a:ln>
                <a:solidFill>
                  <a:srgbClr val="000000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685342" y="0"/>
            <a:ext cx="2222890" cy="1763306"/>
          </a:xfrm>
          <a:prstGeom prst="rect">
            <a:avLst/>
          </a:prstGeom>
          <a:solidFill>
            <a:srgbClr val="E8E9EA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ln>
                  <a:noFill/>
                </a:ln>
                <a:solidFill>
                  <a:srgbClr val="000000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4685342" y="1793952"/>
            <a:ext cx="2222890" cy="3349548"/>
          </a:xfrm>
          <a:prstGeom prst="rect">
            <a:avLst/>
          </a:prstGeom>
          <a:solidFill>
            <a:srgbClr val="E8E9EA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ln>
                  <a:noFill/>
                </a:ln>
                <a:solidFill>
                  <a:srgbClr val="000000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99592" y="2716510"/>
            <a:ext cx="3240087" cy="1295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lnSpc>
                <a:spcPct val="110000"/>
              </a:lnSpc>
              <a:buNone/>
              <a:defRPr sz="10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mi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, ac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et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lacus,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9592" y="1563638"/>
            <a:ext cx="3240360" cy="720080"/>
          </a:xfrm>
          <a:prstGeom prst="rect">
            <a:avLst/>
          </a:prstGeom>
        </p:spPr>
        <p:txBody>
          <a:bodyPr anchor="b"/>
          <a:lstStyle>
            <a:lvl1pPr algn="r">
              <a:defRPr spc="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57949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and 4 Images (Options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7546172" y="1256855"/>
            <a:ext cx="1597828" cy="1199999"/>
          </a:xfrm>
          <a:prstGeom prst="rect">
            <a:avLst/>
          </a:prstGeom>
          <a:solidFill>
            <a:srgbClr val="E8E9EA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4303981" y="2479204"/>
            <a:ext cx="1202903" cy="1200699"/>
          </a:xfrm>
          <a:prstGeom prst="rect">
            <a:avLst/>
          </a:prstGeom>
          <a:solidFill>
            <a:srgbClr val="E8E9EA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5533317" y="2479204"/>
            <a:ext cx="1991011" cy="2664296"/>
          </a:xfrm>
          <a:prstGeom prst="rect">
            <a:avLst/>
          </a:prstGeom>
          <a:solidFill>
            <a:srgbClr val="E8E9EA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4303981" y="0"/>
            <a:ext cx="3220347" cy="2456855"/>
          </a:xfrm>
          <a:prstGeom prst="rect">
            <a:avLst/>
          </a:prstGeom>
          <a:solidFill>
            <a:srgbClr val="E8E9EA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83568" y="2532721"/>
            <a:ext cx="3240087" cy="1295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lnSpc>
                <a:spcPct val="110000"/>
              </a:lnSpc>
              <a:buNone/>
              <a:defRPr sz="10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mi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, ac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et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lacus,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.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83568" y="1707654"/>
            <a:ext cx="3240360" cy="720080"/>
          </a:xfrm>
          <a:prstGeom prst="rect">
            <a:avLst/>
          </a:prstGeom>
        </p:spPr>
        <p:txBody>
          <a:bodyPr anchor="b"/>
          <a:lstStyle>
            <a:lvl1pPr algn="r">
              <a:defRPr spc="0"/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180F3A-0C35-1F45-ABDA-3527A13AD4BD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58" y="4894511"/>
            <a:ext cx="513000" cy="1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5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 with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043608" y="699542"/>
            <a:ext cx="1952154" cy="1008112"/>
          </a:xfrm>
          <a:prstGeom prst="rect">
            <a:avLst/>
          </a:prstGeom>
          <a:solidFill>
            <a:srgbClr val="E8E9EA"/>
          </a:solidFill>
        </p:spPr>
        <p:txBody>
          <a:bodyPr rtlCol="0" anchor="ctr">
            <a:normAutofit/>
          </a:bodyPr>
          <a:lstStyle>
            <a:lvl1pPr marL="0" indent="0" algn="ctr">
              <a:buFont typeface="Arial"/>
              <a:buNone/>
              <a:defRPr sz="1100">
                <a:solidFill>
                  <a:srgbClr val="7F7F7F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054449" y="1851670"/>
            <a:ext cx="1933375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10000"/>
              </a:lnSpc>
              <a:buNone/>
              <a:defRPr sz="9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mi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, ac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3595923" y="699542"/>
            <a:ext cx="1952154" cy="1008112"/>
          </a:xfrm>
          <a:prstGeom prst="rect">
            <a:avLst/>
          </a:prstGeom>
          <a:solidFill>
            <a:srgbClr val="E8E9EA"/>
          </a:solidFill>
        </p:spPr>
        <p:txBody>
          <a:bodyPr rtlCol="0" anchor="ctr">
            <a:normAutofit/>
          </a:bodyPr>
          <a:lstStyle>
            <a:lvl1pPr marL="0" indent="0" algn="ctr">
              <a:buFont typeface="Arial"/>
              <a:buNone/>
              <a:defRPr sz="1100">
                <a:solidFill>
                  <a:srgbClr val="7F7F7F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605313" y="1851670"/>
            <a:ext cx="1933375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10000"/>
              </a:lnSpc>
              <a:buNone/>
              <a:defRPr sz="9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mi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, ac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6084168" y="699542"/>
            <a:ext cx="1952154" cy="1008112"/>
          </a:xfrm>
          <a:prstGeom prst="rect">
            <a:avLst/>
          </a:prstGeom>
          <a:solidFill>
            <a:srgbClr val="E8E9EA"/>
          </a:solidFill>
        </p:spPr>
        <p:txBody>
          <a:bodyPr rtlCol="0" anchor="ctr">
            <a:normAutofit/>
          </a:bodyPr>
          <a:lstStyle>
            <a:lvl1pPr marL="0" indent="0" algn="ctr">
              <a:buFont typeface="Arial"/>
              <a:buNone/>
              <a:defRPr sz="1100">
                <a:solidFill>
                  <a:srgbClr val="7F7F7F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095009" y="1851670"/>
            <a:ext cx="1933375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10000"/>
              </a:lnSpc>
              <a:buNone/>
              <a:defRPr sz="9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mi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, ac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043608" y="2787774"/>
            <a:ext cx="1952154" cy="1008112"/>
          </a:xfrm>
          <a:prstGeom prst="rect">
            <a:avLst/>
          </a:prstGeom>
          <a:solidFill>
            <a:srgbClr val="E8E9EA"/>
          </a:solidFill>
        </p:spPr>
        <p:txBody>
          <a:bodyPr rtlCol="0" anchor="ctr">
            <a:normAutofit/>
          </a:bodyPr>
          <a:lstStyle>
            <a:lvl1pPr marL="0" indent="0" algn="ctr">
              <a:buFont typeface="Arial"/>
              <a:buNone/>
              <a:defRPr sz="1100">
                <a:solidFill>
                  <a:srgbClr val="7F7F7F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1054449" y="3939902"/>
            <a:ext cx="1933375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10000"/>
              </a:lnSpc>
              <a:buNone/>
              <a:defRPr sz="9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mi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, ac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3595923" y="2787774"/>
            <a:ext cx="1952154" cy="1008112"/>
          </a:xfrm>
          <a:prstGeom prst="rect">
            <a:avLst/>
          </a:prstGeom>
          <a:solidFill>
            <a:srgbClr val="E8E9EA"/>
          </a:solidFill>
        </p:spPr>
        <p:txBody>
          <a:bodyPr rtlCol="0" anchor="ctr">
            <a:normAutofit/>
          </a:bodyPr>
          <a:lstStyle>
            <a:lvl1pPr marL="0" indent="0" algn="ctr">
              <a:buFont typeface="Arial"/>
              <a:buNone/>
              <a:defRPr sz="1100">
                <a:solidFill>
                  <a:srgbClr val="7F7F7F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605313" y="3939902"/>
            <a:ext cx="1933375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10000"/>
              </a:lnSpc>
              <a:buNone/>
              <a:defRPr sz="9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mi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, ac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6084168" y="2787774"/>
            <a:ext cx="1952154" cy="1008112"/>
          </a:xfrm>
          <a:prstGeom prst="rect">
            <a:avLst/>
          </a:prstGeom>
          <a:solidFill>
            <a:srgbClr val="E8E9EA"/>
          </a:solidFill>
        </p:spPr>
        <p:txBody>
          <a:bodyPr rtlCol="0" anchor="ctr">
            <a:normAutofit/>
          </a:bodyPr>
          <a:lstStyle>
            <a:lvl1pPr marL="0" indent="0" algn="ctr">
              <a:buFont typeface="Arial"/>
              <a:buNone/>
              <a:defRPr sz="1100">
                <a:solidFill>
                  <a:srgbClr val="7F7F7F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6095009" y="3939902"/>
            <a:ext cx="1933375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10000"/>
              </a:lnSpc>
              <a:buNone/>
              <a:defRPr sz="9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mi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, ac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9D51A47-CC1E-AB42-B3F7-295119B372B3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58" y="4894511"/>
            <a:ext cx="513000" cy="1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02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arge Image + 5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E8E9E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3380839"/>
            <a:ext cx="1764311" cy="1762663"/>
          </a:xfrm>
          <a:prstGeom prst="rect">
            <a:avLst/>
          </a:prstGeom>
          <a:solidFill>
            <a:srgbClr val="E8E9E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844922" y="3380839"/>
            <a:ext cx="1764311" cy="1762663"/>
          </a:xfrm>
          <a:prstGeom prst="rect">
            <a:avLst/>
          </a:prstGeom>
          <a:solidFill>
            <a:srgbClr val="E8E9E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3689846" y="3380839"/>
            <a:ext cx="1764311" cy="1762663"/>
          </a:xfrm>
          <a:prstGeom prst="rect">
            <a:avLst/>
          </a:prstGeom>
          <a:solidFill>
            <a:srgbClr val="E8E9E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534767" y="3380839"/>
            <a:ext cx="1764311" cy="1762663"/>
          </a:xfrm>
          <a:prstGeom prst="rect">
            <a:avLst/>
          </a:prstGeom>
          <a:solidFill>
            <a:srgbClr val="E8E9E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7379689" y="3380839"/>
            <a:ext cx="1764311" cy="1762663"/>
          </a:xfrm>
          <a:prstGeom prst="rect">
            <a:avLst/>
          </a:prstGeom>
          <a:solidFill>
            <a:srgbClr val="E8E9E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23701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Subsectio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 hasCustomPrompt="1"/>
          </p:nvPr>
        </p:nvSpPr>
        <p:spPr>
          <a:xfrm>
            <a:off x="1412082" y="1371600"/>
            <a:ext cx="6332935" cy="2400300"/>
          </a:xfrm>
          <a:prstGeom prst="rect">
            <a:avLst/>
          </a:prstGeom>
          <a:ln w="127000">
            <a:solidFill>
              <a:schemeClr val="accent1"/>
            </a:solidFill>
            <a:miter lim="800000"/>
          </a:ln>
        </p:spPr>
        <p:txBody>
          <a:bodyPr anchor="ctr" anchorCtr="1">
            <a:noAutofit/>
          </a:bodyPr>
          <a:lstStyle>
            <a:lvl1pPr>
              <a:lnSpc>
                <a:spcPct val="100000"/>
              </a:lnSpc>
              <a:defRPr sz="280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new subsection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619672" y="3943350"/>
            <a:ext cx="5893037" cy="212576"/>
          </a:xfrm>
          <a:prstGeom prst="rect">
            <a:avLst/>
          </a:prstGeom>
        </p:spPr>
        <p:txBody>
          <a:bodyPr tIns="0" rIns="0" bIns="0">
            <a:noAutofit/>
          </a:bodyPr>
          <a:lstStyle>
            <a:lvl1pPr algn="r"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Sub-Title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FEB4B8B-B0EB-8D4A-913F-E4346C44BDE2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408801"/>
            <a:ext cx="513000" cy="1055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398422-2D75-1449-8C5E-ABF64916CC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1" y="408900"/>
            <a:ext cx="512270" cy="1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65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/Items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34"/>
          <p:cNvSpPr>
            <a:spLocks noGrp="1"/>
          </p:cNvSpPr>
          <p:nvPr>
            <p:ph type="body" sz="quarter" idx="20" hasCustomPrompt="1"/>
          </p:nvPr>
        </p:nvSpPr>
        <p:spPr>
          <a:xfrm>
            <a:off x="1010746" y="2843737"/>
            <a:ext cx="1509820" cy="42084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900" b="0" i="1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massap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6" hasCustomPrompt="1"/>
          </p:nvPr>
        </p:nvSpPr>
        <p:spPr>
          <a:xfrm>
            <a:off x="1319658" y="2582657"/>
            <a:ext cx="864096" cy="31981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971601" y="2050405"/>
            <a:ext cx="1588112" cy="3603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lnSpc>
                <a:spcPts val="2775"/>
              </a:lnSpc>
              <a:spcBef>
                <a:spcPts val="0"/>
              </a:spcBef>
              <a:buNone/>
              <a:defRPr sz="2600" b="1" spc="19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#,###</a:t>
            </a:r>
          </a:p>
        </p:txBody>
      </p:sp>
      <p:sp>
        <p:nvSpPr>
          <p:cNvPr id="25" name="Text Placeholder 34"/>
          <p:cNvSpPr>
            <a:spLocks noGrp="1"/>
          </p:cNvSpPr>
          <p:nvPr>
            <p:ph type="body" sz="quarter" idx="26" hasCustomPrompt="1"/>
          </p:nvPr>
        </p:nvSpPr>
        <p:spPr>
          <a:xfrm>
            <a:off x="2942980" y="2843737"/>
            <a:ext cx="1509820" cy="42084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900" b="0" i="1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massap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7" name="Text Placeholder 34"/>
          <p:cNvSpPr>
            <a:spLocks noGrp="1"/>
          </p:cNvSpPr>
          <p:nvPr>
            <p:ph type="body" sz="quarter" idx="27" hasCustomPrompt="1"/>
          </p:nvPr>
        </p:nvSpPr>
        <p:spPr>
          <a:xfrm>
            <a:off x="3251892" y="2582657"/>
            <a:ext cx="864096" cy="31981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28" name="Text Placeholder 28"/>
          <p:cNvSpPr>
            <a:spLocks noGrp="1"/>
          </p:cNvSpPr>
          <p:nvPr>
            <p:ph type="body" sz="quarter" idx="28" hasCustomPrompt="1"/>
          </p:nvPr>
        </p:nvSpPr>
        <p:spPr>
          <a:xfrm>
            <a:off x="2903835" y="2050405"/>
            <a:ext cx="1588112" cy="3603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lnSpc>
                <a:spcPts val="2775"/>
              </a:lnSpc>
              <a:spcBef>
                <a:spcPts val="0"/>
              </a:spcBef>
              <a:buNone/>
              <a:defRPr sz="2600" b="1" spc="19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#,###</a:t>
            </a:r>
          </a:p>
        </p:txBody>
      </p:sp>
      <p:sp>
        <p:nvSpPr>
          <p:cNvPr id="34" name="Text Placeholder 34"/>
          <p:cNvSpPr>
            <a:spLocks noGrp="1"/>
          </p:cNvSpPr>
          <p:nvPr>
            <p:ph type="body" sz="quarter" idx="29" hasCustomPrompt="1"/>
          </p:nvPr>
        </p:nvSpPr>
        <p:spPr>
          <a:xfrm>
            <a:off x="4815188" y="2843737"/>
            <a:ext cx="1509820" cy="42084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900" b="0" i="1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massap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0" name="Text Placeholder 34"/>
          <p:cNvSpPr>
            <a:spLocks noGrp="1"/>
          </p:cNvSpPr>
          <p:nvPr>
            <p:ph type="body" sz="quarter" idx="30" hasCustomPrompt="1"/>
          </p:nvPr>
        </p:nvSpPr>
        <p:spPr>
          <a:xfrm>
            <a:off x="5124100" y="2582657"/>
            <a:ext cx="864096" cy="31981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44" name="Text Placeholder 28"/>
          <p:cNvSpPr>
            <a:spLocks noGrp="1"/>
          </p:cNvSpPr>
          <p:nvPr>
            <p:ph type="body" sz="quarter" idx="31" hasCustomPrompt="1"/>
          </p:nvPr>
        </p:nvSpPr>
        <p:spPr>
          <a:xfrm>
            <a:off x="4776043" y="2050405"/>
            <a:ext cx="1588112" cy="3603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lnSpc>
                <a:spcPts val="2775"/>
              </a:lnSpc>
              <a:spcBef>
                <a:spcPts val="0"/>
              </a:spcBef>
              <a:buNone/>
              <a:defRPr sz="2600" b="1" spc="19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#,###</a:t>
            </a:r>
          </a:p>
        </p:txBody>
      </p:sp>
      <p:sp>
        <p:nvSpPr>
          <p:cNvPr id="46" name="Text Placeholder 34"/>
          <p:cNvSpPr>
            <a:spLocks noGrp="1"/>
          </p:cNvSpPr>
          <p:nvPr>
            <p:ph type="body" sz="quarter" idx="32" hasCustomPrompt="1"/>
          </p:nvPr>
        </p:nvSpPr>
        <p:spPr>
          <a:xfrm>
            <a:off x="6747422" y="2843737"/>
            <a:ext cx="1509820" cy="42084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900" b="0" i="1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massap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7" name="Text Placeholder 34"/>
          <p:cNvSpPr>
            <a:spLocks noGrp="1"/>
          </p:cNvSpPr>
          <p:nvPr>
            <p:ph type="body" sz="quarter" idx="33" hasCustomPrompt="1"/>
          </p:nvPr>
        </p:nvSpPr>
        <p:spPr>
          <a:xfrm>
            <a:off x="7056334" y="2582657"/>
            <a:ext cx="864096" cy="31981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48" name="Text Placeholder 28"/>
          <p:cNvSpPr>
            <a:spLocks noGrp="1"/>
          </p:cNvSpPr>
          <p:nvPr>
            <p:ph type="body" sz="quarter" idx="34" hasCustomPrompt="1"/>
          </p:nvPr>
        </p:nvSpPr>
        <p:spPr>
          <a:xfrm>
            <a:off x="6708277" y="2050405"/>
            <a:ext cx="1588112" cy="3603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lnSpc>
                <a:spcPts val="2775"/>
              </a:lnSpc>
              <a:spcBef>
                <a:spcPts val="0"/>
              </a:spcBef>
              <a:buNone/>
              <a:defRPr sz="2600" b="1" spc="19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#,###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1B50743-9AD3-3A46-B733-CBB17FD911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2729" y="342901"/>
            <a:ext cx="7386638" cy="514350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 algn="l">
              <a:defRPr sz="2800" spc="0" baseline="0"/>
            </a:lvl1pPr>
          </a:lstStyle>
          <a:p>
            <a:r>
              <a:rPr lang="en-US" dirty="0"/>
              <a:t>title and content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B145791A-0924-914B-8F70-FBE652FBB7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2729" y="857250"/>
            <a:ext cx="7386638" cy="3429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5B03DE-7D95-E840-8D69-384C4F92770A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58" y="4894511"/>
            <a:ext cx="513000" cy="1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05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/Items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332426" y="2643758"/>
            <a:ext cx="1300324" cy="27432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 b="1" spc="0">
                <a:solidFill>
                  <a:srgbClr val="000000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337390" y="3075806"/>
            <a:ext cx="1290394" cy="4610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9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1691680" y="1851670"/>
            <a:ext cx="575278" cy="576064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800" b="1" u="sng" spc="0">
                <a:solidFill>
                  <a:srgbClr val="5A5A5A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3131840" y="2643758"/>
            <a:ext cx="1300324" cy="27432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 b="1" spc="0">
                <a:solidFill>
                  <a:srgbClr val="000000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3136804" y="3075806"/>
            <a:ext cx="1290394" cy="4610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9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491094" y="1851670"/>
            <a:ext cx="575278" cy="576064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800" b="1" u="sng" spc="0">
                <a:solidFill>
                  <a:srgbClr val="5A5A5A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4859246" y="2643758"/>
            <a:ext cx="1300324" cy="27432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 b="1" spc="0">
                <a:solidFill>
                  <a:srgbClr val="000000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4864210" y="3075806"/>
            <a:ext cx="1290394" cy="4610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9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</a:t>
            </a:r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5218500" y="1851670"/>
            <a:ext cx="575278" cy="576064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800" b="1" u="sng" spc="0">
                <a:solidFill>
                  <a:srgbClr val="5A5A5A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6641614" y="2643758"/>
            <a:ext cx="1300324" cy="27432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 b="1" spc="0">
                <a:solidFill>
                  <a:srgbClr val="000000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59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6646578" y="3075806"/>
            <a:ext cx="1290394" cy="4610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9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</a:t>
            </a:r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7000868" y="1851670"/>
            <a:ext cx="575278" cy="576064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800" b="1" u="sng" spc="0">
                <a:solidFill>
                  <a:srgbClr val="5A5A5A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339A7DC1-1B7C-7E4E-A96B-94A944778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2729" y="342901"/>
            <a:ext cx="7386638" cy="514350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 algn="l">
              <a:defRPr sz="2800" spc="0" baseline="0"/>
            </a:lvl1pPr>
          </a:lstStyle>
          <a:p>
            <a:r>
              <a:rPr lang="en-US" dirty="0"/>
              <a:t>title and content</a:t>
            </a:r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C1228FB7-F57B-F348-ACCA-DDE2EA0CA2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2729" y="857250"/>
            <a:ext cx="7386638" cy="3429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1E620D-CA83-7D47-8816-7EF2AEED0081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58" y="4894511"/>
            <a:ext cx="513000" cy="1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40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Numbers/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467544" y="1995686"/>
            <a:ext cx="1877959" cy="27432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476132" y="2398707"/>
            <a:ext cx="1863620" cy="4610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9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2622033" y="1995686"/>
            <a:ext cx="1877959" cy="27432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630621" y="2398707"/>
            <a:ext cx="1863620" cy="4610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9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4716016" y="1995686"/>
            <a:ext cx="1877959" cy="27432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4724604" y="2398707"/>
            <a:ext cx="1863620" cy="4610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9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6804248" y="1995686"/>
            <a:ext cx="1877959" cy="27432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6812836" y="2398707"/>
            <a:ext cx="1863620" cy="4610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9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467544" y="3579862"/>
            <a:ext cx="1877959" cy="27432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476132" y="3982883"/>
            <a:ext cx="1863620" cy="4610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9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622033" y="3579862"/>
            <a:ext cx="1877959" cy="27432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44" hasCustomPrompt="1"/>
          </p:nvPr>
        </p:nvSpPr>
        <p:spPr>
          <a:xfrm>
            <a:off x="2630621" y="3982883"/>
            <a:ext cx="1863620" cy="4610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9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4716016" y="3579862"/>
            <a:ext cx="1877959" cy="27432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4724604" y="3982883"/>
            <a:ext cx="1863620" cy="4610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9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6804248" y="3579862"/>
            <a:ext cx="1877959" cy="27432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50" hasCustomPrompt="1"/>
          </p:nvPr>
        </p:nvSpPr>
        <p:spPr>
          <a:xfrm>
            <a:off x="6812836" y="3982883"/>
            <a:ext cx="1863620" cy="4610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900" i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1B1EF27-F0D2-8441-A819-BEE2BD564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2729" y="342901"/>
            <a:ext cx="7386638" cy="514350"/>
          </a:xfrm>
          <a:prstGeom prst="rect">
            <a:avLst/>
          </a:prstGeom>
        </p:spPr>
        <p:txBody>
          <a:bodyPr lIns="0" tIns="0" bIns="0" anchor="ctr">
            <a:normAutofit/>
          </a:bodyPr>
          <a:lstStyle>
            <a:lvl1pPr algn="l">
              <a:defRPr sz="2800" spc="0" baseline="0"/>
            </a:lvl1pPr>
          </a:lstStyle>
          <a:p>
            <a:r>
              <a:rPr lang="en-US" dirty="0"/>
              <a:t>title and content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40AC124B-160D-0649-A9A2-9033BB9166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2729" y="857250"/>
            <a:ext cx="7386638" cy="3429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8932CC3-F22C-2F40-9B62-AB6112148CCC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58" y="4894511"/>
            <a:ext cx="513000" cy="105549"/>
          </a:xfrm>
          <a:prstGeom prst="rect">
            <a:avLst/>
          </a:prstGeom>
        </p:spPr>
      </p:pic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B18FE64-7F29-E242-8EA2-AD611650B47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90246" y="1457628"/>
            <a:ext cx="575278" cy="53805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600" b="1" u="sng" spc="0">
                <a:solidFill>
                  <a:srgbClr val="5A5A5A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B3DB094-4441-0349-B743-CE4069AF3D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45617" y="1457628"/>
            <a:ext cx="575278" cy="53805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600" b="1" u="sng" spc="0">
                <a:solidFill>
                  <a:srgbClr val="5A5A5A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E3C3AA14-B826-5D47-81AB-0CEC05CA321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35674" y="1457628"/>
            <a:ext cx="575278" cy="53805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600" b="1" u="sng" spc="0">
                <a:solidFill>
                  <a:srgbClr val="5A5A5A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19F0655-E075-9C4A-8B10-7ECB6B52396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403960" y="1457628"/>
            <a:ext cx="575278" cy="53805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600" b="1" u="sng" spc="0">
                <a:solidFill>
                  <a:srgbClr val="5A5A5A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17B9668-C95B-2748-894A-CA680BEF1F7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90246" y="3014285"/>
            <a:ext cx="575278" cy="53805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600" b="1" u="sng" spc="0">
                <a:solidFill>
                  <a:srgbClr val="5A5A5A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B5F83813-CD0B-3A4A-ABA6-C31ED5E90A5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45617" y="3014285"/>
            <a:ext cx="575278" cy="53805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600" b="1" u="sng" spc="0">
                <a:solidFill>
                  <a:srgbClr val="5A5A5A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686B53BC-8CE5-BD43-B22D-5211B77356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335674" y="3014285"/>
            <a:ext cx="575278" cy="53805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600" b="1" u="sng" spc="0">
                <a:solidFill>
                  <a:srgbClr val="5A5A5A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C3875A8C-D9FA-384F-86EF-58CEE86ED4D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03960" y="3014285"/>
            <a:ext cx="575278" cy="53805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600" b="1" u="sng" spc="0">
                <a:solidFill>
                  <a:srgbClr val="5A5A5A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550225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5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- 4 Items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4427984" y="627857"/>
            <a:ext cx="3887787" cy="3887787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/>
            </a:lvl1pPr>
          </a:lstStyle>
          <a:p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1293552" y="1491829"/>
            <a:ext cx="430658" cy="4318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2" hasCustomPrompt="1"/>
          </p:nvPr>
        </p:nvSpPr>
        <p:spPr>
          <a:xfrm>
            <a:off x="1293552" y="2091829"/>
            <a:ext cx="430658" cy="4318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1293552" y="2691829"/>
            <a:ext cx="430658" cy="4318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4" hasCustomPrompt="1"/>
          </p:nvPr>
        </p:nvSpPr>
        <p:spPr>
          <a:xfrm>
            <a:off x="1293552" y="3291830"/>
            <a:ext cx="430658" cy="4318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1907704" y="1491829"/>
            <a:ext cx="2232248" cy="4318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b="1"/>
            </a:lvl1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16" hasCustomPrompt="1"/>
          </p:nvPr>
        </p:nvSpPr>
        <p:spPr>
          <a:xfrm>
            <a:off x="1907704" y="2091829"/>
            <a:ext cx="2232248" cy="4318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b="1"/>
            </a:lvl1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17" hasCustomPrompt="1"/>
          </p:nvPr>
        </p:nvSpPr>
        <p:spPr>
          <a:xfrm>
            <a:off x="1907704" y="2691829"/>
            <a:ext cx="2232248" cy="4318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b="1"/>
            </a:lvl1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37" name="Text Placeholder 29"/>
          <p:cNvSpPr>
            <a:spLocks noGrp="1"/>
          </p:cNvSpPr>
          <p:nvPr>
            <p:ph type="body" sz="quarter" idx="18" hasCustomPrompt="1"/>
          </p:nvPr>
        </p:nvSpPr>
        <p:spPr>
          <a:xfrm>
            <a:off x="1907704" y="3291830"/>
            <a:ext cx="2232248" cy="4318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600" b="1"/>
            </a:lvl1pPr>
          </a:lstStyle>
          <a:p>
            <a:pPr lvl="0"/>
            <a:r>
              <a:rPr lang="en-US" dirty="0"/>
              <a:t>Item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E53520-BE77-1D40-908A-633C9A887846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58" y="4894511"/>
            <a:ext cx="513000" cy="1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68786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arge Images with Text Box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772" y="0"/>
            <a:ext cx="3047999" cy="5143500"/>
          </a:xfrm>
          <a:prstGeom prst="rect">
            <a:avLst/>
          </a:prstGeom>
          <a:solidFill>
            <a:srgbClr val="E8E9EA">
              <a:alpha val="22000"/>
            </a:srgb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54772" y="0"/>
            <a:ext cx="3047999" cy="5143500"/>
          </a:xfrm>
          <a:prstGeom prst="rect">
            <a:avLst/>
          </a:prstGeom>
          <a:solidFill>
            <a:srgbClr val="E8E9EA">
              <a:alpha val="22000"/>
            </a:srgb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02773" y="0"/>
            <a:ext cx="3047999" cy="5143500"/>
          </a:xfrm>
          <a:prstGeom prst="rect">
            <a:avLst/>
          </a:prstGeom>
          <a:solidFill>
            <a:srgbClr val="E8E9EA">
              <a:alpha val="22000"/>
            </a:srgb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11560" y="3968929"/>
            <a:ext cx="1877959" cy="27432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20148" y="4371950"/>
            <a:ext cx="1863620" cy="4610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900" i="1">
                <a:solidFill>
                  <a:schemeClr val="bg1"/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3635896" y="3968929"/>
            <a:ext cx="1877959" cy="27432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644484" y="4371950"/>
            <a:ext cx="1863620" cy="4610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900" i="1">
                <a:solidFill>
                  <a:schemeClr val="bg1"/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6660232" y="3968929"/>
            <a:ext cx="1877959" cy="27432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365760" indent="0" algn="ctr">
              <a:buNone/>
              <a:defRPr>
                <a:solidFill>
                  <a:schemeClr val="bg1"/>
                </a:solidFill>
              </a:defRPr>
            </a:lvl2pPr>
            <a:lvl3pPr marL="822960" indent="0" algn="ctr">
              <a:buNone/>
              <a:defRPr>
                <a:solidFill>
                  <a:schemeClr val="bg1"/>
                </a:solidFill>
              </a:defRPr>
            </a:lvl3pPr>
            <a:lvl4pPr marL="1280160" indent="0" algn="ctr">
              <a:buNone/>
              <a:defRPr>
                <a:solidFill>
                  <a:schemeClr val="bg1"/>
                </a:solidFill>
              </a:defRPr>
            </a:lvl4pPr>
            <a:lvl5pPr marL="173736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668820" y="4371950"/>
            <a:ext cx="1863620" cy="4610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10000"/>
              </a:lnSpc>
              <a:buNone/>
              <a:defRPr sz="900" i="1">
                <a:solidFill>
                  <a:schemeClr val="bg1"/>
                </a:solidFill>
                <a:latin typeface="Georgia"/>
                <a:cs typeface="Georgia"/>
              </a:defRPr>
            </a:lvl1pPr>
            <a:lvl2pPr algn="ctr">
              <a:defRPr sz="900">
                <a:latin typeface="Georgia"/>
                <a:cs typeface="Georgia"/>
              </a:defRPr>
            </a:lvl2pPr>
            <a:lvl3pPr algn="ctr">
              <a:defRPr sz="900">
                <a:latin typeface="Georgia"/>
                <a:cs typeface="Georgia"/>
              </a:defRPr>
            </a:lvl3pPr>
            <a:lvl4pPr algn="ctr">
              <a:defRPr sz="900">
                <a:latin typeface="Georgia"/>
                <a:cs typeface="Georgia"/>
              </a:defRPr>
            </a:lvl4pPr>
            <a:lvl5pPr algn="ctr">
              <a:defRPr sz="900">
                <a:latin typeface="Georgia"/>
                <a:cs typeface="Georgia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1538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'élément multimédia 2"/>
          <p:cNvSpPr>
            <a:spLocks noGrp="1"/>
          </p:cNvSpPr>
          <p:nvPr>
            <p:ph type="media" sz="quarter" idx="13" hasCustomPrompt="1"/>
          </p:nvPr>
        </p:nvSpPr>
        <p:spPr>
          <a:xfrm>
            <a:off x="899592" y="411510"/>
            <a:ext cx="7344816" cy="4131458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16000" rIns="0" anchor="ctr"/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on the icon to add a video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900113" y="4659982"/>
            <a:ext cx="7056437" cy="2161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i="1" baseline="0">
                <a:latin typeface="+mn-lt"/>
              </a:defRPr>
            </a:lvl1pPr>
          </a:lstStyle>
          <a:p>
            <a:pPr lvl="0"/>
            <a:r>
              <a:rPr lang="en-US" dirty="0"/>
              <a:t>Movie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52680-5DF9-F34A-B19B-327414F97593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3858" y="4894611"/>
            <a:ext cx="513000" cy="1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56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868171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8A38AD6-5868-9045-8D0D-296B4F1B54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2082" y="3595093"/>
            <a:ext cx="2106215" cy="1738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5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Presenters 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3515580D-0F5B-804F-9237-2EB3190DB1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12082" y="3782617"/>
            <a:ext cx="2106215" cy="16073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75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Presenters Position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36697526-1F55-B344-93CB-D2D41A39DC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12082" y="3948709"/>
            <a:ext cx="2106215" cy="16609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600" b="0" i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Presenters email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F59C74-3349-F54A-BAC7-DEBB81686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081" y="2914650"/>
            <a:ext cx="6847285" cy="514350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0" bIns="0" anchor="ctr"/>
          <a:lstStyle>
            <a:lvl1pPr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B71296-95A8-9E47-868F-62380733D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405" y="1995686"/>
            <a:ext cx="998790" cy="205307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A05C7BB-BDF8-D441-866D-4E887045B6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32052" y="3595093"/>
            <a:ext cx="2106215" cy="1738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5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Presenters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438FCB2A-3770-4741-A7AC-E1B5E3705F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32052" y="3782617"/>
            <a:ext cx="2106215" cy="16073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75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Presenters Position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5983DB9-EDBA-2646-B005-EC7D11B4D6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2052" y="3948709"/>
            <a:ext cx="2106215" cy="16609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600" b="0" i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Presenters email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BF042C-164C-C044-9C65-65ECB899B247}"/>
              </a:ext>
            </a:extLst>
          </p:cNvPr>
          <p:cNvSpPr txBox="1"/>
          <p:nvPr userDrawn="1"/>
        </p:nvSpPr>
        <p:spPr>
          <a:xfrm>
            <a:off x="1331640" y="2214626"/>
            <a:ext cx="2952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FFFFFF"/>
                </a:solidFill>
                <a:latin typeface="+mj-lt"/>
                <a:cs typeface="Georgia"/>
              </a:rPr>
              <a:t>where </a:t>
            </a:r>
            <a:r>
              <a:rPr lang="en-US" sz="1000" b="1" i="0" dirty="0">
                <a:solidFill>
                  <a:srgbClr val="FFFFFF"/>
                </a:solidFill>
                <a:latin typeface="+mj-lt"/>
                <a:cs typeface="Georgia"/>
              </a:rPr>
              <a:t>experiences</a:t>
            </a:r>
            <a:r>
              <a:rPr lang="en-US" sz="1000" b="0" i="0" dirty="0">
                <a:solidFill>
                  <a:srgbClr val="FFFFFF"/>
                </a:solidFill>
                <a:latin typeface="+mj-lt"/>
                <a:cs typeface="Georgia"/>
              </a:rPr>
              <a:t> are </a:t>
            </a:r>
            <a:r>
              <a:rPr lang="en-US" sz="1000" b="1" i="0" dirty="0">
                <a:solidFill>
                  <a:srgbClr val="FFFFFF"/>
                </a:solidFill>
                <a:latin typeface="+mj-lt"/>
                <a:cs typeface="Georgia"/>
              </a:rPr>
              <a:t>engineered</a:t>
            </a:r>
            <a:endParaRPr lang="fr-FR" sz="1000" b="0" i="0" dirty="0">
              <a:solidFill>
                <a:srgbClr val="FFFFFF"/>
              </a:solidFill>
              <a:latin typeface="+mj-lt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37540995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8004FE38-0F56-D943-98E2-CC060904B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1366" y="1371600"/>
            <a:ext cx="6343650" cy="2400300"/>
          </a:xfrm>
          <a:prstGeom prst="rect">
            <a:avLst/>
          </a:prstGeom>
          <a:ln w="127000">
            <a:solidFill>
              <a:schemeClr val="tx1"/>
            </a:solidFill>
            <a:miter lim="800000"/>
          </a:ln>
        </p:spPr>
        <p:txBody>
          <a:bodyPr lIns="684000" tIns="540000" rIns="684000" bIns="540000" anchor="ctr"/>
          <a:lstStyle>
            <a:lvl1pPr algn="ctr">
              <a:lnSpc>
                <a:spcPct val="100000"/>
              </a:lnSpc>
              <a:defRPr sz="3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3300" b="1" dirty="0">
                <a:latin typeface="+mj-lt"/>
              </a:rPr>
              <a:t>thank you</a:t>
            </a:r>
            <a:endParaRPr lang="en-US" sz="33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3ED43-34DF-B349-AA63-8BF925F3A6AA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58" y="4894511"/>
            <a:ext cx="513000" cy="1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07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57032E-8605-6F41-AEB8-D78BE97E62AC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3858" y="4894611"/>
            <a:ext cx="513000" cy="1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3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728" y="1028701"/>
            <a:ext cx="1584722" cy="30860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44A60C-7218-C74B-BE73-A12C9A6292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78944" y="1028700"/>
            <a:ext cx="2651522" cy="325755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E701867-0F0D-A844-AE7D-FDD945D0C1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47042" y="1028700"/>
            <a:ext cx="2651522" cy="325755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C5BCF-B34D-994C-9EC6-00020F372B8A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58" y="4894511"/>
            <a:ext cx="513000" cy="1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02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B896F-F770-D748-89C5-113BBFA905BF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58" y="4894511"/>
            <a:ext cx="513000" cy="1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38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A1583-5B52-7C47-BF4C-48874192B94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77D9-7154-6944-982E-461477301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84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Key Services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5986DA9-5C40-BA4D-89AF-DE8EB5EA6516}"/>
              </a:ext>
            </a:extLst>
          </p:cNvPr>
          <p:cNvSpPr txBox="1"/>
          <p:nvPr userDrawn="1"/>
        </p:nvSpPr>
        <p:spPr>
          <a:xfrm>
            <a:off x="771770" y="348116"/>
            <a:ext cx="738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i="0" dirty="0">
                <a:latin typeface="Helvetica" pitchFamily="2" charset="0"/>
              </a:rPr>
              <a:t>our key services</a:t>
            </a:r>
          </a:p>
        </p:txBody>
      </p:sp>
      <p:cxnSp>
        <p:nvCxnSpPr>
          <p:cNvPr id="42" name="Straight Connector 41"/>
          <p:cNvCxnSpPr>
            <a:cxnSpLocks/>
          </p:cNvCxnSpPr>
          <p:nvPr userDrawn="1"/>
        </p:nvCxnSpPr>
        <p:spPr>
          <a:xfrm>
            <a:off x="863600" y="3008189"/>
            <a:ext cx="730880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D06E488-66AE-EE4B-9BE9-6C9D1FE8F1A6}"/>
              </a:ext>
            </a:extLst>
          </p:cNvPr>
          <p:cNvSpPr txBox="1"/>
          <p:nvPr userDrawn="1"/>
        </p:nvSpPr>
        <p:spPr>
          <a:xfrm>
            <a:off x="863600" y="1779662"/>
            <a:ext cx="1656159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+mj-lt"/>
              </a:rPr>
              <a:t>01</a:t>
            </a:r>
          </a:p>
          <a:p>
            <a:r>
              <a:rPr lang="en-US" sz="1200" b="1" dirty="0">
                <a:solidFill>
                  <a:schemeClr val="tx1"/>
                </a:solidFill>
                <a:latin typeface="+mj-lt"/>
              </a:rPr>
              <a:t>CX Strategy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i="1" dirty="0">
                <a:solidFill>
                  <a:schemeClr val="tx1"/>
                </a:solidFill>
              </a:rPr>
              <a:t>Discover future potential and prove that it exists</a:t>
            </a:r>
          </a:p>
          <a:p>
            <a:endParaRPr lang="en-US" sz="1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66BE7CE-CAD7-8744-9AB5-8170FD33A6BC}"/>
              </a:ext>
            </a:extLst>
          </p:cNvPr>
          <p:cNvSpPr txBox="1"/>
          <p:nvPr userDrawn="1"/>
        </p:nvSpPr>
        <p:spPr>
          <a:xfrm>
            <a:off x="6335713" y="1779662"/>
            <a:ext cx="1908695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+mj-lt"/>
              </a:rPr>
              <a:t>03</a:t>
            </a:r>
          </a:p>
          <a:p>
            <a:r>
              <a:rPr lang="en-US" sz="1400" b="1" dirty="0">
                <a:solidFill>
                  <a:schemeClr val="tx1"/>
                </a:solidFill>
                <a:latin typeface="+mj-lt"/>
              </a:rPr>
              <a:t>Connected services</a:t>
            </a:r>
          </a:p>
          <a:p>
            <a:r>
              <a:rPr lang="en-US" sz="1000" b="0" i="1" dirty="0">
                <a:solidFill>
                  <a:schemeClr val="tx1"/>
                </a:solidFill>
                <a:latin typeface="Merriweather" panose="02060503050406030704" pitchFamily="18" charset="77"/>
              </a:rPr>
              <a:t>Connect the offline world to create smart experiences</a:t>
            </a:r>
          </a:p>
          <a:p>
            <a:endParaRPr lang="en-US" sz="1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E4D569B-97F2-8240-96ED-1074D3805C14}"/>
              </a:ext>
            </a:extLst>
          </p:cNvPr>
          <p:cNvSpPr txBox="1"/>
          <p:nvPr userDrawn="1"/>
        </p:nvSpPr>
        <p:spPr>
          <a:xfrm>
            <a:off x="3635896" y="3482033"/>
            <a:ext cx="1800200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+mj-lt"/>
              </a:rPr>
              <a:t>05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/>
                </a:solidFill>
                <a:latin typeface="+mj-lt"/>
              </a:rPr>
              <a:t>Data science</a:t>
            </a:r>
            <a:br>
              <a:rPr lang="en-US" sz="1400" b="1" dirty="0">
                <a:solidFill>
                  <a:schemeClr val="tx1"/>
                </a:solidFill>
                <a:latin typeface="+mj-lt"/>
              </a:rPr>
            </a:br>
            <a:r>
              <a:rPr lang="en-US" sz="10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 real-time experiences to act on user intent</a:t>
            </a:r>
          </a:p>
          <a:p>
            <a:endParaRPr lang="en-US" sz="1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CB84629-60C6-B04A-9A33-54ADBC0C440C}"/>
              </a:ext>
            </a:extLst>
          </p:cNvPr>
          <p:cNvSpPr txBox="1"/>
          <p:nvPr userDrawn="1"/>
        </p:nvSpPr>
        <p:spPr>
          <a:xfrm>
            <a:off x="3635896" y="1779662"/>
            <a:ext cx="1872208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+mj-lt"/>
              </a:rPr>
              <a:t>02</a:t>
            </a:r>
          </a:p>
          <a:p>
            <a:r>
              <a:rPr lang="en-US" sz="1200" b="1" dirty="0">
                <a:solidFill>
                  <a:schemeClr val="tx1"/>
                </a:solidFill>
                <a:latin typeface="+mj-lt"/>
              </a:rPr>
              <a:t>Experience &amp;</a:t>
            </a:r>
            <a:br>
              <a:rPr lang="en-US" sz="1200" b="1" dirty="0">
                <a:solidFill>
                  <a:schemeClr val="tx1"/>
                </a:solidFill>
                <a:latin typeface="+mj-lt"/>
              </a:rPr>
            </a:br>
            <a:r>
              <a:rPr lang="en-US" sz="1200" b="1" dirty="0">
                <a:solidFill>
                  <a:schemeClr val="tx1"/>
                </a:solidFill>
                <a:latin typeface="+mj-lt"/>
              </a:rPr>
              <a:t>commerce platforms</a:t>
            </a:r>
          </a:p>
          <a:p>
            <a:r>
              <a:rPr lang="en-US" sz="1000" b="0" i="1" dirty="0">
                <a:solidFill>
                  <a:schemeClr val="tx1"/>
                </a:solidFill>
                <a:latin typeface="Merriweather" panose="02060503050406030704" pitchFamily="18" charset="77"/>
              </a:rPr>
              <a:t>Build seamless experiences across multiple touchpoints</a:t>
            </a:r>
          </a:p>
          <a:p>
            <a:endParaRPr lang="en-US" sz="1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E7E4E3C-69E4-424A-9207-441F35ED7619}"/>
              </a:ext>
            </a:extLst>
          </p:cNvPr>
          <p:cNvSpPr txBox="1"/>
          <p:nvPr userDrawn="1"/>
        </p:nvSpPr>
        <p:spPr>
          <a:xfrm>
            <a:off x="855071" y="3522491"/>
            <a:ext cx="2060746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+mj-lt"/>
              </a:rPr>
              <a:t>04</a:t>
            </a:r>
          </a:p>
          <a:p>
            <a:r>
              <a:rPr lang="en-US" sz="1400" b="1" dirty="0">
                <a:solidFill>
                  <a:schemeClr val="tx1"/>
                </a:solidFill>
                <a:latin typeface="+mj-lt"/>
              </a:rPr>
              <a:t>Content &amp; campaigns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Drive continuous growth with engaging content &amp; campaigns</a:t>
            </a:r>
          </a:p>
          <a:p>
            <a:endParaRPr lang="en-US" sz="1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AFC243-6F73-C84A-988F-63C416D22E01}"/>
              </a:ext>
            </a:extLst>
          </p:cNvPr>
          <p:cNvSpPr txBox="1"/>
          <p:nvPr userDrawn="1"/>
        </p:nvSpPr>
        <p:spPr>
          <a:xfrm>
            <a:off x="6335713" y="3460936"/>
            <a:ext cx="1908695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+mj-lt"/>
              </a:rPr>
              <a:t>06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/>
                </a:solidFill>
                <a:latin typeface="+mj-lt"/>
              </a:rPr>
              <a:t>Emerging technology</a:t>
            </a:r>
            <a:br>
              <a:rPr lang="en-US" sz="1400" b="1" dirty="0">
                <a:solidFill>
                  <a:schemeClr val="tx1"/>
                </a:solidFill>
                <a:latin typeface="+mj-lt"/>
              </a:rPr>
            </a:br>
            <a:r>
              <a:rPr lang="en-US" sz="10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Innovate with new digital technology</a:t>
            </a:r>
          </a:p>
          <a:p>
            <a:endParaRPr lang="en-US" sz="1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6B3B813-59E6-104A-B69D-E2BFFAA6CB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2729" y="857250"/>
            <a:ext cx="7386638" cy="3429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58827D-29C1-0E45-8726-E32706D5442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3858" y="4894611"/>
            <a:ext cx="513000" cy="1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07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/>
      <p:bldP spid="75" grpId="0"/>
      <p:bldP spid="76" grpId="0"/>
      <p:bldP spid="77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8C703A-3F05-9048-B7E4-DB4F6BA133BD}"/>
              </a:ext>
            </a:extLst>
          </p:cNvPr>
          <p:cNvSpPr txBox="1"/>
          <p:nvPr userDrawn="1"/>
        </p:nvSpPr>
        <p:spPr>
          <a:xfrm>
            <a:off x="771770" y="348116"/>
            <a:ext cx="738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i="0" dirty="0">
                <a:latin typeface="Helvetica" pitchFamily="2" charset="0"/>
              </a:rPr>
              <a:t>our primary technology partners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7BB13A-DAF9-FB47-894A-E9D5F852E06A}"/>
              </a:ext>
            </a:extLst>
          </p:cNvPr>
          <p:cNvSpPr txBox="1"/>
          <p:nvPr userDrawn="1"/>
        </p:nvSpPr>
        <p:spPr>
          <a:xfrm>
            <a:off x="1355077" y="3879481"/>
            <a:ext cx="50334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218920">
              <a:defRPr/>
            </a:pPr>
            <a:r>
              <a:rPr lang="en-US" sz="1200" dirty="0">
                <a:solidFill>
                  <a:schemeClr val="tx2"/>
                </a:solidFill>
                <a:latin typeface="+mj-lt"/>
              </a:rPr>
              <a:t>content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2F0A2-BE91-F848-829F-AA4A0DEB5234}"/>
              </a:ext>
            </a:extLst>
          </p:cNvPr>
          <p:cNvSpPr txBox="1"/>
          <p:nvPr userDrawn="1"/>
        </p:nvSpPr>
        <p:spPr>
          <a:xfrm>
            <a:off x="7164288" y="3891673"/>
            <a:ext cx="71654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218920">
              <a:defRPr/>
            </a:pPr>
            <a:r>
              <a:rPr lang="en-US" sz="1200" dirty="0">
                <a:solidFill>
                  <a:schemeClr val="tx2"/>
                </a:solidFill>
                <a:latin typeface="+mj-lt"/>
              </a:rPr>
              <a:t>commerce</a:t>
            </a:r>
          </a:p>
        </p:txBody>
      </p:sp>
      <p:cxnSp>
        <p:nvCxnSpPr>
          <p:cNvPr id="6" name="Shape 642">
            <a:extLst>
              <a:ext uri="{FF2B5EF4-FFF2-40B4-BE49-F238E27FC236}">
                <a16:creationId xmlns:a16="http://schemas.microsoft.com/office/drawing/2014/main" id="{6784AEFA-D2B5-F145-B6C3-F230D99D2341}"/>
              </a:ext>
            </a:extLst>
          </p:cNvPr>
          <p:cNvCxnSpPr>
            <a:cxnSpLocks/>
          </p:cNvCxnSpPr>
          <p:nvPr userDrawn="1"/>
        </p:nvCxnSpPr>
        <p:spPr>
          <a:xfrm>
            <a:off x="4586456" y="1610677"/>
            <a:ext cx="0" cy="82676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643">
            <a:extLst>
              <a:ext uri="{FF2B5EF4-FFF2-40B4-BE49-F238E27FC236}">
                <a16:creationId xmlns:a16="http://schemas.microsoft.com/office/drawing/2014/main" id="{90B69A36-EDA8-8E43-B697-B4333680776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666139" y="2492640"/>
            <a:ext cx="1839521" cy="62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Shape 645">
            <a:extLst>
              <a:ext uri="{FF2B5EF4-FFF2-40B4-BE49-F238E27FC236}">
                <a16:creationId xmlns:a16="http://schemas.microsoft.com/office/drawing/2014/main" id="{72981D39-1A7D-164A-96F6-296CA0154512}"/>
              </a:ext>
            </a:extLst>
          </p:cNvPr>
          <p:cNvCxnSpPr>
            <a:cxnSpLocks/>
          </p:cNvCxnSpPr>
          <p:nvPr userDrawn="1"/>
        </p:nvCxnSpPr>
        <p:spPr>
          <a:xfrm flipH="1">
            <a:off x="4664922" y="2492326"/>
            <a:ext cx="1829773" cy="93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Shape 653">
            <a:extLst>
              <a:ext uri="{FF2B5EF4-FFF2-40B4-BE49-F238E27FC236}">
                <a16:creationId xmlns:a16="http://schemas.microsoft.com/office/drawing/2014/main" id="{7CD0E8A8-26C6-6A40-B94B-61C85357A998}"/>
              </a:ext>
            </a:extLst>
          </p:cNvPr>
          <p:cNvCxnSpPr>
            <a:cxnSpLocks/>
          </p:cNvCxnSpPr>
          <p:nvPr userDrawn="1"/>
        </p:nvCxnSpPr>
        <p:spPr>
          <a:xfrm>
            <a:off x="4586456" y="2571042"/>
            <a:ext cx="0" cy="82676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Shape 642">
            <a:extLst>
              <a:ext uri="{FF2B5EF4-FFF2-40B4-BE49-F238E27FC236}">
                <a16:creationId xmlns:a16="http://schemas.microsoft.com/office/drawing/2014/main" id="{E7ED231F-039C-CA4F-8AEB-65DD3B9C3093}"/>
              </a:ext>
            </a:extLst>
          </p:cNvPr>
          <p:cNvCxnSpPr>
            <a:cxnSpLocks/>
          </p:cNvCxnSpPr>
          <p:nvPr userDrawn="1"/>
        </p:nvCxnSpPr>
        <p:spPr>
          <a:xfrm>
            <a:off x="2598552" y="1610677"/>
            <a:ext cx="0" cy="82676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643">
            <a:extLst>
              <a:ext uri="{FF2B5EF4-FFF2-40B4-BE49-F238E27FC236}">
                <a16:creationId xmlns:a16="http://schemas.microsoft.com/office/drawing/2014/main" id="{01336E4A-71EC-C54A-A20E-71FE8E66D03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78235" y="2492640"/>
            <a:ext cx="1839521" cy="62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653">
            <a:extLst>
              <a:ext uri="{FF2B5EF4-FFF2-40B4-BE49-F238E27FC236}">
                <a16:creationId xmlns:a16="http://schemas.microsoft.com/office/drawing/2014/main" id="{A4DE657F-2393-2747-8882-8D466609D5CE}"/>
              </a:ext>
            </a:extLst>
          </p:cNvPr>
          <p:cNvCxnSpPr>
            <a:cxnSpLocks/>
          </p:cNvCxnSpPr>
          <p:nvPr userDrawn="1"/>
        </p:nvCxnSpPr>
        <p:spPr>
          <a:xfrm>
            <a:off x="2598552" y="2571042"/>
            <a:ext cx="0" cy="82676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Shape 643">
            <a:extLst>
              <a:ext uri="{FF2B5EF4-FFF2-40B4-BE49-F238E27FC236}">
                <a16:creationId xmlns:a16="http://schemas.microsoft.com/office/drawing/2014/main" id="{24D96390-B137-D44F-B0E8-1E343007767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614337" y="2492640"/>
            <a:ext cx="1839521" cy="62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Shape 642">
            <a:extLst>
              <a:ext uri="{FF2B5EF4-FFF2-40B4-BE49-F238E27FC236}">
                <a16:creationId xmlns:a16="http://schemas.microsoft.com/office/drawing/2014/main" id="{1170D422-1D55-E046-B1AC-C4108365B2B3}"/>
              </a:ext>
            </a:extLst>
          </p:cNvPr>
          <p:cNvCxnSpPr>
            <a:cxnSpLocks/>
          </p:cNvCxnSpPr>
          <p:nvPr userDrawn="1"/>
        </p:nvCxnSpPr>
        <p:spPr>
          <a:xfrm>
            <a:off x="6546750" y="1610677"/>
            <a:ext cx="0" cy="82676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Shape 653">
            <a:extLst>
              <a:ext uri="{FF2B5EF4-FFF2-40B4-BE49-F238E27FC236}">
                <a16:creationId xmlns:a16="http://schemas.microsoft.com/office/drawing/2014/main" id="{29F08584-53AA-2043-83DF-E15899564559}"/>
              </a:ext>
            </a:extLst>
          </p:cNvPr>
          <p:cNvCxnSpPr>
            <a:cxnSpLocks/>
          </p:cNvCxnSpPr>
          <p:nvPr userDrawn="1"/>
        </p:nvCxnSpPr>
        <p:spPr>
          <a:xfrm>
            <a:off x="6546750" y="2571042"/>
            <a:ext cx="0" cy="82676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EB1EFB6-861A-5943-B13D-9EB9E713C4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5278" y="2873857"/>
            <a:ext cx="834453" cy="3418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95F7DE-B1B8-4D43-8C1D-3120746710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7611" y="1880967"/>
            <a:ext cx="1331755" cy="3160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D330C9-45D5-5241-997C-8E9E59CA06F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593" y="2849556"/>
            <a:ext cx="1206364" cy="263093"/>
          </a:xfrm>
          <a:prstGeom prst="rect">
            <a:avLst/>
          </a:prstGeom>
        </p:spPr>
      </p:pic>
      <p:pic>
        <p:nvPicPr>
          <p:cNvPr id="19" name="Picture 2" descr="Afbeeldingsresultaat voor salesforce commerce cloud">
            <a:extLst>
              <a:ext uri="{FF2B5EF4-FFF2-40B4-BE49-F238E27FC236}">
                <a16:creationId xmlns:a16="http://schemas.microsoft.com/office/drawing/2014/main" id="{94EDCBEE-5AEE-6049-812D-844406A5B3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2717" y="1715262"/>
            <a:ext cx="1154182" cy="6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Afbeeldingsresultaat voor magento">
            <a:extLst>
              <a:ext uri="{FF2B5EF4-FFF2-40B4-BE49-F238E27FC236}">
                <a16:creationId xmlns:a16="http://schemas.microsoft.com/office/drawing/2014/main" id="{263D2809-E37D-0A4B-9727-E4B52D0D4B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4963" y="2691707"/>
            <a:ext cx="795723" cy="70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Afbeelding 13">
            <a:extLst>
              <a:ext uri="{FF2B5EF4-FFF2-40B4-BE49-F238E27FC236}">
                <a16:creationId xmlns:a16="http://schemas.microsoft.com/office/drawing/2014/main" id="{FBF3A279-D9C2-3F4E-8A94-0A945D7E223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841" y="1711346"/>
            <a:ext cx="1148352" cy="5824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E90328-B25D-5140-9DE7-AA7AA920B88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1409" y="1748349"/>
            <a:ext cx="1450461" cy="55563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214124C-D9AE-E94D-90FC-E0BEB6BD29C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3309" y="2860248"/>
            <a:ext cx="1382184" cy="28171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ADBA1C-53E0-C443-8712-F38CC73AC98C}"/>
              </a:ext>
            </a:extLst>
          </p:cNvPr>
          <p:cNvCxnSpPr>
            <a:cxnSpLocks/>
          </p:cNvCxnSpPr>
          <p:nvPr userDrawn="1"/>
        </p:nvCxnSpPr>
        <p:spPr>
          <a:xfrm>
            <a:off x="1979712" y="3970905"/>
            <a:ext cx="5018881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9AE789D-5D4A-7244-8354-A26ED58728E0}"/>
              </a:ext>
            </a:extLst>
          </p:cNvPr>
          <p:cNvPicPr>
            <a:picLocks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453858" y="4894611"/>
            <a:ext cx="513000" cy="1053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03FF052-AC70-6747-BFF8-F38A60D6CDBB}"/>
              </a:ext>
            </a:extLst>
          </p:cNvPr>
          <p:cNvPicPr>
            <a:picLocks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58" y="4894511"/>
            <a:ext cx="513000" cy="1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14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re We Are (Ma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A8EE4D-ED13-EF4C-BAEF-6A1F43E905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56611" y="1032374"/>
            <a:ext cx="6548520" cy="3580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3E22C6-FB35-064E-B6F7-2B676FFC3B5B}"/>
              </a:ext>
            </a:extLst>
          </p:cNvPr>
          <p:cNvSpPr txBox="1"/>
          <p:nvPr userDrawn="1"/>
        </p:nvSpPr>
        <p:spPr>
          <a:xfrm>
            <a:off x="787812" y="340095"/>
            <a:ext cx="738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i="0" dirty="0">
                <a:latin typeface="Helvetica" pitchFamily="2" charset="0"/>
              </a:rPr>
              <a:t>where we 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D8380-7F61-6049-AF22-54C0FB29548B}"/>
              </a:ext>
            </a:extLst>
          </p:cNvPr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58" y="4894511"/>
            <a:ext cx="513000" cy="105549"/>
          </a:xfrm>
          <a:prstGeom prst="rect">
            <a:avLst/>
          </a:prstGeom>
        </p:spPr>
      </p:pic>
      <p:sp>
        <p:nvSpPr>
          <p:cNvPr id="6" name="Titre 4">
            <a:extLst>
              <a:ext uri="{FF2B5EF4-FFF2-40B4-BE49-F238E27FC236}">
                <a16:creationId xmlns:a16="http://schemas.microsoft.com/office/drawing/2014/main" id="{AEE1AC3D-E365-5246-B06E-8AFA7567A8A5}"/>
              </a:ext>
            </a:extLst>
          </p:cNvPr>
          <p:cNvSpPr txBox="1">
            <a:spLocks/>
          </p:cNvSpPr>
          <p:nvPr userDrawn="1"/>
        </p:nvSpPr>
        <p:spPr>
          <a:xfrm>
            <a:off x="881946" y="1154841"/>
            <a:ext cx="812234" cy="5702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3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i="0" kern="1200" spc="0" baseline="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algn="l"/>
            <a:r>
              <a:rPr lang="en-GB" sz="2400" dirty="0"/>
              <a:t>35+</a:t>
            </a:r>
          </a:p>
          <a:p>
            <a:pPr algn="l"/>
            <a:r>
              <a:rPr lang="en-GB" sz="1100" b="0" dirty="0">
                <a:solidFill>
                  <a:schemeClr val="tx2"/>
                </a:solidFill>
              </a:rPr>
              <a:t>offices</a:t>
            </a:r>
            <a:endParaRPr lang="fr-FR" sz="1100" b="0" dirty="0">
              <a:solidFill>
                <a:schemeClr val="tx2"/>
              </a:solidFill>
            </a:endParaRPr>
          </a:p>
        </p:txBody>
      </p:sp>
      <p:sp>
        <p:nvSpPr>
          <p:cNvPr id="7" name="Titre 4">
            <a:extLst>
              <a:ext uri="{FF2B5EF4-FFF2-40B4-BE49-F238E27FC236}">
                <a16:creationId xmlns:a16="http://schemas.microsoft.com/office/drawing/2014/main" id="{A60E6482-8EDB-1B4B-AC5C-493396CC7905}"/>
              </a:ext>
            </a:extLst>
          </p:cNvPr>
          <p:cNvSpPr txBox="1">
            <a:spLocks/>
          </p:cNvSpPr>
          <p:nvPr userDrawn="1"/>
        </p:nvSpPr>
        <p:spPr>
          <a:xfrm>
            <a:off x="881946" y="1822094"/>
            <a:ext cx="812234" cy="5702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3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i="0" kern="1200" spc="0" baseline="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algn="l"/>
            <a:r>
              <a:rPr lang="en-GB" sz="2400" dirty="0"/>
              <a:t>16</a:t>
            </a:r>
          </a:p>
          <a:p>
            <a:pPr algn="l"/>
            <a:r>
              <a:rPr lang="en-GB" sz="1100" b="0" dirty="0">
                <a:solidFill>
                  <a:schemeClr val="tx2"/>
                </a:solidFill>
              </a:rPr>
              <a:t>countries</a:t>
            </a:r>
            <a:endParaRPr lang="fr-FR" sz="1100" b="0" dirty="0">
              <a:solidFill>
                <a:schemeClr val="tx2"/>
              </a:solidFill>
            </a:endParaRPr>
          </a:p>
        </p:txBody>
      </p:sp>
      <p:sp>
        <p:nvSpPr>
          <p:cNvPr id="8" name="Titre 4">
            <a:extLst>
              <a:ext uri="{FF2B5EF4-FFF2-40B4-BE49-F238E27FC236}">
                <a16:creationId xmlns:a16="http://schemas.microsoft.com/office/drawing/2014/main" id="{B446AAC7-BEE9-9A4D-99E4-76EE86468D84}"/>
              </a:ext>
            </a:extLst>
          </p:cNvPr>
          <p:cNvSpPr txBox="1">
            <a:spLocks/>
          </p:cNvSpPr>
          <p:nvPr userDrawn="1"/>
        </p:nvSpPr>
        <p:spPr>
          <a:xfrm>
            <a:off x="881946" y="2509895"/>
            <a:ext cx="812234" cy="5702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3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i="0" kern="1200" spc="0" baseline="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algn="l"/>
            <a:r>
              <a:rPr lang="en-GB" sz="2400" dirty="0"/>
              <a:t>5</a:t>
            </a:r>
          </a:p>
          <a:p>
            <a:pPr algn="l"/>
            <a:r>
              <a:rPr lang="en-GB" sz="1100" b="0" dirty="0">
                <a:solidFill>
                  <a:schemeClr val="tx2"/>
                </a:solidFill>
              </a:rPr>
              <a:t>continents</a:t>
            </a:r>
            <a:endParaRPr lang="fr-FR" sz="1100" b="0" dirty="0">
              <a:solidFill>
                <a:schemeClr val="tx2"/>
              </a:solidFill>
            </a:endParaRPr>
          </a:p>
        </p:txBody>
      </p:sp>
      <p:sp>
        <p:nvSpPr>
          <p:cNvPr id="9" name="Titre 4">
            <a:extLst>
              <a:ext uri="{FF2B5EF4-FFF2-40B4-BE49-F238E27FC236}">
                <a16:creationId xmlns:a16="http://schemas.microsoft.com/office/drawing/2014/main" id="{0604A3C6-0A62-4B46-9285-D66A40A0D46D}"/>
              </a:ext>
            </a:extLst>
          </p:cNvPr>
          <p:cNvSpPr txBox="1">
            <a:spLocks/>
          </p:cNvSpPr>
          <p:nvPr userDrawn="1"/>
        </p:nvSpPr>
        <p:spPr>
          <a:xfrm>
            <a:off x="881946" y="3197696"/>
            <a:ext cx="1058814" cy="6729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3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i="0" kern="1200" spc="0" baseline="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marL="0" algn="l" defTabSz="685739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GB" sz="2400" b="1" i="0" kern="1200" spc="0" baseline="0" dirty="0">
                <a:solidFill>
                  <a:schemeClr val="tx1"/>
                </a:solidFill>
                <a:latin typeface="Helvetica" pitchFamily="2" charset="0"/>
              </a:rPr>
              <a:t>2500+</a:t>
            </a:r>
          </a:p>
          <a:p>
            <a:pPr algn="l"/>
            <a:r>
              <a:rPr lang="en-GB" sz="1100" b="0" dirty="0">
                <a:solidFill>
                  <a:schemeClr val="tx2"/>
                </a:solidFill>
              </a:rPr>
              <a:t>experts</a:t>
            </a:r>
            <a:endParaRPr lang="fr-FR" sz="1100" b="0" dirty="0">
              <a:solidFill>
                <a:schemeClr val="tx2"/>
              </a:solidFill>
            </a:endParaRPr>
          </a:p>
        </p:txBody>
      </p:sp>
      <p:sp>
        <p:nvSpPr>
          <p:cNvPr id="10" name="Titre 4">
            <a:extLst>
              <a:ext uri="{FF2B5EF4-FFF2-40B4-BE49-F238E27FC236}">
                <a16:creationId xmlns:a16="http://schemas.microsoft.com/office/drawing/2014/main" id="{AE243104-F327-5F4F-B819-B85F254E300B}"/>
              </a:ext>
            </a:extLst>
          </p:cNvPr>
          <p:cNvSpPr txBox="1">
            <a:spLocks/>
          </p:cNvSpPr>
          <p:nvPr userDrawn="1"/>
        </p:nvSpPr>
        <p:spPr>
          <a:xfrm>
            <a:off x="881946" y="3926598"/>
            <a:ext cx="1973214" cy="7709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73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i="0" kern="1200" spc="0" baseline="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algn="l"/>
            <a:r>
              <a:rPr lang="en-GB" sz="2400" dirty="0"/>
              <a:t>50/50</a:t>
            </a:r>
          </a:p>
          <a:p>
            <a:pPr algn="l"/>
            <a:r>
              <a:rPr lang="en-GB" sz="1100" b="0" dirty="0">
                <a:solidFill>
                  <a:schemeClr val="tx2"/>
                </a:solidFill>
              </a:rPr>
              <a:t>50% strategy &amp; design</a:t>
            </a:r>
          </a:p>
          <a:p>
            <a:pPr algn="l"/>
            <a:r>
              <a:rPr lang="en-GB" sz="1100" b="0" dirty="0">
                <a:solidFill>
                  <a:schemeClr val="tx2"/>
                </a:solidFill>
              </a:rPr>
              <a:t>50% technology</a:t>
            </a:r>
            <a:endParaRPr lang="fr-FR" sz="1100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23728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B9EFC30-3C4B-D744-8DF7-00F581F8A9FA}"/>
              </a:ext>
            </a:extLst>
          </p:cNvPr>
          <p:cNvSpPr txBox="1"/>
          <p:nvPr userDrawn="1"/>
        </p:nvSpPr>
        <p:spPr>
          <a:xfrm>
            <a:off x="787812" y="340095"/>
            <a:ext cx="738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i="0" dirty="0">
                <a:latin typeface="Helvetica" pitchFamily="2" charset="0"/>
              </a:rPr>
              <a:t>meet the team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7F1AC35C-2B46-7745-A9E9-51EE8A5860C3}"/>
              </a:ext>
            </a:extLst>
          </p:cNvPr>
          <p:cNvSpPr txBox="1">
            <a:spLocks/>
          </p:cNvSpPr>
          <p:nvPr userDrawn="1"/>
        </p:nvSpPr>
        <p:spPr>
          <a:xfrm>
            <a:off x="970159" y="3172720"/>
            <a:ext cx="1333434" cy="1325756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lIns="90000" tIns="432000" rIns="360000" bIns="0" rtlCol="0" anchor="t" anchorCtr="0">
            <a:noAutofit/>
          </a:bodyPr>
          <a:lstStyle>
            <a:lvl1pPr marL="0" indent="0" algn="l" defTabSz="914318" rtl="0" eaLnBrk="1" latinLnBrk="0" hangingPunct="1">
              <a:lnSpc>
                <a:spcPct val="100000"/>
              </a:lnSpc>
              <a:spcBef>
                <a:spcPts val="1000"/>
              </a:spcBef>
              <a:buFont typeface="Apple SD Gothic Neo Regular" panose="02000300000000000000" pitchFamily="2" charset="-127"/>
              <a:buNone/>
              <a:tabLst/>
              <a:defRPr sz="2100" b="0" i="0" kern="1200" spc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68313" indent="-285750" algn="l" defTabSz="914318" rtl="0" eaLnBrk="1" latinLnBrk="0" hangingPunct="1">
              <a:lnSpc>
                <a:spcPct val="140000"/>
              </a:lnSpc>
              <a:spcBef>
                <a:spcPts val="499"/>
              </a:spcBef>
              <a:buFont typeface="Apple SD Gothic Neo Regular" panose="02000300000000000000" pitchFamily="2" charset="-127"/>
              <a:buChar char="◻"/>
              <a:tabLst/>
              <a:defRPr sz="140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579438" indent="-171450" algn="l" defTabSz="914318" rtl="0" eaLnBrk="1" latinLnBrk="0" hangingPunct="1">
              <a:lnSpc>
                <a:spcPct val="140000"/>
              </a:lnSpc>
              <a:spcBef>
                <a:spcPts val="499"/>
              </a:spcBef>
              <a:buFont typeface="Apple SD Gothic Neo Regular" panose="02000300000000000000" pitchFamily="2" charset="-127"/>
              <a:buChar char="◼"/>
              <a:tabLst/>
              <a:defRPr sz="1200" b="0" i="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795337" marR="0" indent="-171450" algn="l" defTabSz="914318" rtl="0" eaLnBrk="1" fontAlgn="auto" latinLnBrk="0" hangingPunct="1">
              <a:lnSpc>
                <a:spcPct val="140000"/>
              </a:lnSpc>
              <a:spcBef>
                <a:spcPts val="499"/>
              </a:spcBef>
              <a:spcAft>
                <a:spcPts val="0"/>
              </a:spcAft>
              <a:buClr>
                <a:schemeClr val="accent1"/>
              </a:buClr>
              <a:buSzTx/>
              <a:buFont typeface="Apple SD Gothic Neo Regular" panose="02000300000000000000" pitchFamily="2" charset="-127"/>
              <a:buChar char="◼"/>
              <a:tabLst/>
              <a:defRPr sz="120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063625" marR="0" indent="-171450" algn="l" defTabSz="914318" rtl="0" eaLnBrk="1" fontAlgn="auto" latinLnBrk="0" hangingPunct="1">
              <a:lnSpc>
                <a:spcPct val="140000"/>
              </a:lnSpc>
              <a:spcBef>
                <a:spcPts val="499"/>
              </a:spcBef>
              <a:spcAft>
                <a:spcPts val="0"/>
              </a:spcAft>
              <a:buClr>
                <a:schemeClr val="tx1"/>
              </a:buClr>
              <a:buSzTx/>
              <a:buFont typeface="Apple SD Gothic Neo Regular" panose="02000300000000000000" pitchFamily="2" charset="-127"/>
              <a:buChar char="◻"/>
              <a:tabLst>
                <a:tab pos="1417638" algn="l"/>
              </a:tabLst>
              <a:defRPr lang="en-US" sz="1200" i="0" kern="1200" spc="0" baseline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1000" b="1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DBBED910-01C3-C747-9D62-AA1C0AF510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2729" y="857250"/>
            <a:ext cx="7386638" cy="3429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05B83BF8-99FF-E64E-9693-BA70DDE4E0D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93409" y="1842176"/>
            <a:ext cx="1498385" cy="1425042"/>
          </a:xfrm>
          <a:prstGeom prst="rect">
            <a:avLst/>
          </a:prstGeom>
          <a:solidFill>
            <a:srgbClr val="E8E9E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Portrait</a:t>
            </a:r>
          </a:p>
        </p:txBody>
      </p:sp>
      <p:sp>
        <p:nvSpPr>
          <p:cNvPr id="33" name="Text Placeholder 34">
            <a:extLst>
              <a:ext uri="{FF2B5EF4-FFF2-40B4-BE49-F238E27FC236}">
                <a16:creationId xmlns:a16="http://schemas.microsoft.com/office/drawing/2014/main" id="{19AC2053-1949-8D40-B7A5-B184E30E89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6971" y="3370315"/>
            <a:ext cx="1026667" cy="46712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4" name="Text Placeholder 34">
            <a:extLst>
              <a:ext uri="{FF2B5EF4-FFF2-40B4-BE49-F238E27FC236}">
                <a16:creationId xmlns:a16="http://schemas.microsoft.com/office/drawing/2014/main" id="{3E92558C-6996-7D44-A995-40A99AC114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84788" y="4048199"/>
            <a:ext cx="1026667" cy="3367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85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ROLE/TITLE DESCRIPTION</a:t>
            </a:r>
          </a:p>
        </p:txBody>
      </p:sp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31D7EEA8-9773-0440-9A65-1C722EDB41C2}"/>
              </a:ext>
            </a:extLst>
          </p:cNvPr>
          <p:cNvSpPr txBox="1">
            <a:spLocks/>
          </p:cNvSpPr>
          <p:nvPr userDrawn="1"/>
        </p:nvSpPr>
        <p:spPr>
          <a:xfrm>
            <a:off x="3017224" y="3172720"/>
            <a:ext cx="1333434" cy="1325756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lIns="90000" tIns="432000" rIns="360000" bIns="0" rtlCol="0" anchor="t" anchorCtr="0">
            <a:noAutofit/>
          </a:bodyPr>
          <a:lstStyle>
            <a:lvl1pPr marL="0" indent="0" algn="l" defTabSz="914318" rtl="0" eaLnBrk="1" latinLnBrk="0" hangingPunct="1">
              <a:lnSpc>
                <a:spcPct val="100000"/>
              </a:lnSpc>
              <a:spcBef>
                <a:spcPts val="1000"/>
              </a:spcBef>
              <a:buFont typeface="Apple SD Gothic Neo Regular" panose="02000300000000000000" pitchFamily="2" charset="-127"/>
              <a:buNone/>
              <a:tabLst/>
              <a:defRPr sz="2100" b="0" i="0" kern="1200" spc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68313" indent="-285750" algn="l" defTabSz="914318" rtl="0" eaLnBrk="1" latinLnBrk="0" hangingPunct="1">
              <a:lnSpc>
                <a:spcPct val="140000"/>
              </a:lnSpc>
              <a:spcBef>
                <a:spcPts val="499"/>
              </a:spcBef>
              <a:buFont typeface="Apple SD Gothic Neo Regular" panose="02000300000000000000" pitchFamily="2" charset="-127"/>
              <a:buChar char="◻"/>
              <a:tabLst/>
              <a:defRPr sz="140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579438" indent="-171450" algn="l" defTabSz="914318" rtl="0" eaLnBrk="1" latinLnBrk="0" hangingPunct="1">
              <a:lnSpc>
                <a:spcPct val="140000"/>
              </a:lnSpc>
              <a:spcBef>
                <a:spcPts val="499"/>
              </a:spcBef>
              <a:buFont typeface="Apple SD Gothic Neo Regular" panose="02000300000000000000" pitchFamily="2" charset="-127"/>
              <a:buChar char="◼"/>
              <a:tabLst/>
              <a:defRPr sz="1200" b="0" i="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795337" marR="0" indent="-171450" algn="l" defTabSz="914318" rtl="0" eaLnBrk="1" fontAlgn="auto" latinLnBrk="0" hangingPunct="1">
              <a:lnSpc>
                <a:spcPct val="140000"/>
              </a:lnSpc>
              <a:spcBef>
                <a:spcPts val="499"/>
              </a:spcBef>
              <a:spcAft>
                <a:spcPts val="0"/>
              </a:spcAft>
              <a:buClr>
                <a:schemeClr val="accent1"/>
              </a:buClr>
              <a:buSzTx/>
              <a:buFont typeface="Apple SD Gothic Neo Regular" panose="02000300000000000000" pitchFamily="2" charset="-127"/>
              <a:buChar char="◼"/>
              <a:tabLst/>
              <a:defRPr sz="120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063625" marR="0" indent="-171450" algn="l" defTabSz="914318" rtl="0" eaLnBrk="1" fontAlgn="auto" latinLnBrk="0" hangingPunct="1">
              <a:lnSpc>
                <a:spcPct val="140000"/>
              </a:lnSpc>
              <a:spcBef>
                <a:spcPts val="499"/>
              </a:spcBef>
              <a:spcAft>
                <a:spcPts val="0"/>
              </a:spcAft>
              <a:buClr>
                <a:schemeClr val="tx1"/>
              </a:buClr>
              <a:buSzTx/>
              <a:buFont typeface="Apple SD Gothic Neo Regular" panose="02000300000000000000" pitchFamily="2" charset="-127"/>
              <a:buChar char="◻"/>
              <a:tabLst>
                <a:tab pos="1417638" algn="l"/>
              </a:tabLst>
              <a:defRPr lang="en-US" sz="1200" i="0" kern="1200" spc="0" baseline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1000" b="1" dirty="0"/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BB73BBAE-D4A2-BB49-A3B1-6C892C055FB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640474" y="1842176"/>
            <a:ext cx="1498385" cy="1425042"/>
          </a:xfrm>
          <a:prstGeom prst="rect">
            <a:avLst/>
          </a:prstGeom>
          <a:solidFill>
            <a:srgbClr val="E8E9E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Portrait</a:t>
            </a:r>
          </a:p>
        </p:txBody>
      </p:sp>
      <p:sp>
        <p:nvSpPr>
          <p:cNvPr id="74" name="Text Placeholder 34">
            <a:extLst>
              <a:ext uri="{FF2B5EF4-FFF2-40B4-BE49-F238E27FC236}">
                <a16:creationId xmlns:a16="http://schemas.microsoft.com/office/drawing/2014/main" id="{F6AF93DE-425A-1C4C-B088-EEA6810D49D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44036" y="3370315"/>
            <a:ext cx="1026667" cy="46712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75" name="Text Placeholder 34">
            <a:extLst>
              <a:ext uri="{FF2B5EF4-FFF2-40B4-BE49-F238E27FC236}">
                <a16:creationId xmlns:a16="http://schemas.microsoft.com/office/drawing/2014/main" id="{703DBE68-3440-DC49-8DDC-440DFA0B31F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31853" y="4048199"/>
            <a:ext cx="1026667" cy="3367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85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ROLE/TITLE DESCRIPTION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15FEC016-C8C5-774F-B596-9F0A8CB250F1}"/>
              </a:ext>
            </a:extLst>
          </p:cNvPr>
          <p:cNvSpPr txBox="1">
            <a:spLocks/>
          </p:cNvSpPr>
          <p:nvPr userDrawn="1"/>
        </p:nvSpPr>
        <p:spPr>
          <a:xfrm>
            <a:off x="5072111" y="3172720"/>
            <a:ext cx="1333434" cy="1325756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lIns="90000" tIns="432000" rIns="360000" bIns="0" rtlCol="0" anchor="t" anchorCtr="0">
            <a:noAutofit/>
          </a:bodyPr>
          <a:lstStyle>
            <a:lvl1pPr marL="0" indent="0" algn="l" defTabSz="914318" rtl="0" eaLnBrk="1" latinLnBrk="0" hangingPunct="1">
              <a:lnSpc>
                <a:spcPct val="100000"/>
              </a:lnSpc>
              <a:spcBef>
                <a:spcPts val="1000"/>
              </a:spcBef>
              <a:buFont typeface="Apple SD Gothic Neo Regular" panose="02000300000000000000" pitchFamily="2" charset="-127"/>
              <a:buNone/>
              <a:tabLst/>
              <a:defRPr sz="2100" b="0" i="0" kern="1200" spc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68313" indent="-285750" algn="l" defTabSz="914318" rtl="0" eaLnBrk="1" latinLnBrk="0" hangingPunct="1">
              <a:lnSpc>
                <a:spcPct val="140000"/>
              </a:lnSpc>
              <a:spcBef>
                <a:spcPts val="499"/>
              </a:spcBef>
              <a:buFont typeface="Apple SD Gothic Neo Regular" panose="02000300000000000000" pitchFamily="2" charset="-127"/>
              <a:buChar char="◻"/>
              <a:tabLst/>
              <a:defRPr sz="140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579438" indent="-171450" algn="l" defTabSz="914318" rtl="0" eaLnBrk="1" latinLnBrk="0" hangingPunct="1">
              <a:lnSpc>
                <a:spcPct val="140000"/>
              </a:lnSpc>
              <a:spcBef>
                <a:spcPts val="499"/>
              </a:spcBef>
              <a:buFont typeface="Apple SD Gothic Neo Regular" panose="02000300000000000000" pitchFamily="2" charset="-127"/>
              <a:buChar char="◼"/>
              <a:tabLst/>
              <a:defRPr sz="1200" b="0" i="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795337" marR="0" indent="-171450" algn="l" defTabSz="914318" rtl="0" eaLnBrk="1" fontAlgn="auto" latinLnBrk="0" hangingPunct="1">
              <a:lnSpc>
                <a:spcPct val="140000"/>
              </a:lnSpc>
              <a:spcBef>
                <a:spcPts val="499"/>
              </a:spcBef>
              <a:spcAft>
                <a:spcPts val="0"/>
              </a:spcAft>
              <a:buClr>
                <a:schemeClr val="accent1"/>
              </a:buClr>
              <a:buSzTx/>
              <a:buFont typeface="Apple SD Gothic Neo Regular" panose="02000300000000000000" pitchFamily="2" charset="-127"/>
              <a:buChar char="◼"/>
              <a:tabLst/>
              <a:defRPr sz="120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063625" marR="0" indent="-171450" algn="l" defTabSz="914318" rtl="0" eaLnBrk="1" fontAlgn="auto" latinLnBrk="0" hangingPunct="1">
              <a:lnSpc>
                <a:spcPct val="140000"/>
              </a:lnSpc>
              <a:spcBef>
                <a:spcPts val="499"/>
              </a:spcBef>
              <a:spcAft>
                <a:spcPts val="0"/>
              </a:spcAft>
              <a:buClr>
                <a:schemeClr val="tx1"/>
              </a:buClr>
              <a:buSzTx/>
              <a:buFont typeface="Apple SD Gothic Neo Regular" panose="02000300000000000000" pitchFamily="2" charset="-127"/>
              <a:buChar char="◻"/>
              <a:tabLst>
                <a:tab pos="1417638" algn="l"/>
              </a:tabLst>
              <a:defRPr lang="en-US" sz="1200" i="0" kern="1200" spc="0" baseline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1000" b="1" dirty="0"/>
          </a:p>
        </p:txBody>
      </p:sp>
      <p:sp>
        <p:nvSpPr>
          <p:cNvPr id="77" name="Picture Placeholder 2">
            <a:extLst>
              <a:ext uri="{FF2B5EF4-FFF2-40B4-BE49-F238E27FC236}">
                <a16:creationId xmlns:a16="http://schemas.microsoft.com/office/drawing/2014/main" id="{F7656A38-C15F-484B-BFDC-F62E8B9AE76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695361" y="1842176"/>
            <a:ext cx="1498385" cy="1425042"/>
          </a:xfrm>
          <a:prstGeom prst="rect">
            <a:avLst/>
          </a:prstGeom>
          <a:solidFill>
            <a:srgbClr val="E8E9E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Portrait</a:t>
            </a:r>
          </a:p>
        </p:txBody>
      </p:sp>
      <p:sp>
        <p:nvSpPr>
          <p:cNvPr id="78" name="Text Placeholder 34">
            <a:extLst>
              <a:ext uri="{FF2B5EF4-FFF2-40B4-BE49-F238E27FC236}">
                <a16:creationId xmlns:a16="http://schemas.microsoft.com/office/drawing/2014/main" id="{2973BF07-54FD-FA46-989E-49C809613E9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98923" y="3370315"/>
            <a:ext cx="1026667" cy="46712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79" name="Text Placeholder 34">
            <a:extLst>
              <a:ext uri="{FF2B5EF4-FFF2-40B4-BE49-F238E27FC236}">
                <a16:creationId xmlns:a16="http://schemas.microsoft.com/office/drawing/2014/main" id="{CCC3A044-7F0B-B543-A6CA-941711CC5E2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86740" y="4048199"/>
            <a:ext cx="1026667" cy="3367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85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ROLE/TITLE DESCRIPTION</a:t>
            </a:r>
          </a:p>
        </p:txBody>
      </p: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37AEBC9A-271F-4549-A730-B8B1B6CBCF52}"/>
              </a:ext>
            </a:extLst>
          </p:cNvPr>
          <p:cNvSpPr txBox="1">
            <a:spLocks/>
          </p:cNvSpPr>
          <p:nvPr userDrawn="1"/>
        </p:nvSpPr>
        <p:spPr>
          <a:xfrm>
            <a:off x="7126998" y="3172720"/>
            <a:ext cx="1333434" cy="1325756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lIns="90000" tIns="432000" rIns="360000" bIns="0" rtlCol="0" anchor="t" anchorCtr="0">
            <a:noAutofit/>
          </a:bodyPr>
          <a:lstStyle>
            <a:lvl1pPr marL="0" indent="0" algn="l" defTabSz="914318" rtl="0" eaLnBrk="1" latinLnBrk="0" hangingPunct="1">
              <a:lnSpc>
                <a:spcPct val="100000"/>
              </a:lnSpc>
              <a:spcBef>
                <a:spcPts val="1000"/>
              </a:spcBef>
              <a:buFont typeface="Apple SD Gothic Neo Regular" panose="02000300000000000000" pitchFamily="2" charset="-127"/>
              <a:buNone/>
              <a:tabLst/>
              <a:defRPr sz="2100" b="0" i="0" kern="1200" spc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68313" indent="-285750" algn="l" defTabSz="914318" rtl="0" eaLnBrk="1" latinLnBrk="0" hangingPunct="1">
              <a:lnSpc>
                <a:spcPct val="140000"/>
              </a:lnSpc>
              <a:spcBef>
                <a:spcPts val="499"/>
              </a:spcBef>
              <a:buFont typeface="Apple SD Gothic Neo Regular" panose="02000300000000000000" pitchFamily="2" charset="-127"/>
              <a:buChar char="◻"/>
              <a:tabLst/>
              <a:defRPr sz="140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579438" indent="-171450" algn="l" defTabSz="914318" rtl="0" eaLnBrk="1" latinLnBrk="0" hangingPunct="1">
              <a:lnSpc>
                <a:spcPct val="140000"/>
              </a:lnSpc>
              <a:spcBef>
                <a:spcPts val="499"/>
              </a:spcBef>
              <a:buFont typeface="Apple SD Gothic Neo Regular" panose="02000300000000000000" pitchFamily="2" charset="-127"/>
              <a:buChar char="◼"/>
              <a:tabLst/>
              <a:defRPr sz="1200" b="0" i="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795337" marR="0" indent="-171450" algn="l" defTabSz="914318" rtl="0" eaLnBrk="1" fontAlgn="auto" latinLnBrk="0" hangingPunct="1">
              <a:lnSpc>
                <a:spcPct val="140000"/>
              </a:lnSpc>
              <a:spcBef>
                <a:spcPts val="499"/>
              </a:spcBef>
              <a:spcAft>
                <a:spcPts val="0"/>
              </a:spcAft>
              <a:buClr>
                <a:schemeClr val="accent1"/>
              </a:buClr>
              <a:buSzTx/>
              <a:buFont typeface="Apple SD Gothic Neo Regular" panose="02000300000000000000" pitchFamily="2" charset="-127"/>
              <a:buChar char="◼"/>
              <a:tabLst/>
              <a:defRPr sz="1200" kern="1200" spc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063625" marR="0" indent="-171450" algn="l" defTabSz="914318" rtl="0" eaLnBrk="1" fontAlgn="auto" latinLnBrk="0" hangingPunct="1">
              <a:lnSpc>
                <a:spcPct val="140000"/>
              </a:lnSpc>
              <a:spcBef>
                <a:spcPts val="499"/>
              </a:spcBef>
              <a:spcAft>
                <a:spcPts val="0"/>
              </a:spcAft>
              <a:buClr>
                <a:schemeClr val="tx1"/>
              </a:buClr>
              <a:buSzTx/>
              <a:buFont typeface="Apple SD Gothic Neo Regular" panose="02000300000000000000" pitchFamily="2" charset="-127"/>
              <a:buChar char="◻"/>
              <a:tabLst>
                <a:tab pos="1417638" algn="l"/>
              </a:tabLst>
              <a:defRPr lang="en-US" sz="1200" i="0" kern="1200" spc="0" baseline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1000" b="1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id="{73ED0E2B-1FED-014D-84BC-28BCD775EFD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750248" y="1842176"/>
            <a:ext cx="1498385" cy="1425042"/>
          </a:xfrm>
          <a:prstGeom prst="rect">
            <a:avLst/>
          </a:prstGeom>
          <a:solidFill>
            <a:srgbClr val="E8E9E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Portrait</a:t>
            </a:r>
          </a:p>
        </p:txBody>
      </p:sp>
      <p:sp>
        <p:nvSpPr>
          <p:cNvPr id="82" name="Text Placeholder 34">
            <a:extLst>
              <a:ext uri="{FF2B5EF4-FFF2-40B4-BE49-F238E27FC236}">
                <a16:creationId xmlns:a16="http://schemas.microsoft.com/office/drawing/2014/main" id="{74B97611-07E9-AC42-9164-20C478592D5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53810" y="3370315"/>
            <a:ext cx="1026667" cy="46712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83" name="Text Placeholder 34">
            <a:extLst>
              <a:ext uri="{FF2B5EF4-FFF2-40B4-BE49-F238E27FC236}">
                <a16:creationId xmlns:a16="http://schemas.microsoft.com/office/drawing/2014/main" id="{FA21B03E-7F80-BF41-94AE-3551CB6E616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41627" y="4048199"/>
            <a:ext cx="1026667" cy="3367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85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ROLE/TITLE DESCRIPTION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316B1C-EB52-B248-A47B-85E888A4A96D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58" y="4894511"/>
            <a:ext cx="513000" cy="1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72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50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animBg="1"/>
      <p:bldP spid="7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animBg="1"/>
      <p:bldP spid="7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/>
      <p:bldP spid="81" grpId="0" animBg="1"/>
      <p:bldP spid="8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412082" y="1371600"/>
            <a:ext cx="6332935" cy="2280270"/>
          </a:xfrm>
          <a:prstGeom prst="rect">
            <a:avLst/>
          </a:prstGeom>
          <a:ln>
            <a:noFill/>
            <a:miter lim="800000"/>
          </a:ln>
        </p:spPr>
        <p:txBody>
          <a:bodyPr anchor="ctr">
            <a:noAutofit/>
          </a:bodyPr>
          <a:lstStyle>
            <a:lvl1pPr marL="0" indent="0" algn="l">
              <a:buNone/>
              <a:defRPr sz="2400" b="0" i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There is nothing noble in being superior to your fellow men. True nobility lies in being superior to your former self. 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412083" y="3867895"/>
            <a:ext cx="5788818" cy="216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1">
                <a:solidFill>
                  <a:schemeClr val="tx1"/>
                </a:solidFill>
                <a:latin typeface="+mj-lt"/>
                <a:cs typeface="Merriweather"/>
              </a:defRPr>
            </a:lvl1pPr>
          </a:lstStyle>
          <a:p>
            <a:pPr lvl="0"/>
            <a:r>
              <a:rPr lang="en-US" dirty="0"/>
              <a:t>Ernest Hemingway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C275FD-7055-1B42-AF56-BD1EE1C6483E}"/>
              </a:ext>
            </a:extLst>
          </p:cNvPr>
          <p:cNvSpPr/>
          <p:nvPr userDrawn="1"/>
        </p:nvSpPr>
        <p:spPr>
          <a:xfrm flipH="1">
            <a:off x="971599" y="1203598"/>
            <a:ext cx="45719" cy="288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9A368-AD35-E840-A516-61355902815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3858" y="4894611"/>
            <a:ext cx="513000" cy="1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46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86340535-B665-854D-8F07-8CAE0B9F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28" y="425450"/>
            <a:ext cx="7886700" cy="70614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CB91B6-DE1D-FC4D-B405-A4EDCA37C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2728" y="1369219"/>
            <a:ext cx="7642622" cy="32635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1728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7" r:id="rId2"/>
    <p:sldLayoutId id="2147483928" r:id="rId3"/>
    <p:sldLayoutId id="2147483926" r:id="rId4"/>
    <p:sldLayoutId id="2147483939" r:id="rId5"/>
    <p:sldLayoutId id="2147483940" r:id="rId6"/>
    <p:sldLayoutId id="2147483941" r:id="rId7"/>
    <p:sldLayoutId id="2147483914" r:id="rId8"/>
    <p:sldLayoutId id="2147483935" r:id="rId9"/>
    <p:sldLayoutId id="2147483936" r:id="rId10"/>
    <p:sldLayoutId id="2147483930" r:id="rId11"/>
    <p:sldLayoutId id="2147483929" r:id="rId12"/>
    <p:sldLayoutId id="2147483931" r:id="rId13"/>
    <p:sldLayoutId id="2147483932" r:id="rId14"/>
    <p:sldLayoutId id="2147483933" r:id="rId15"/>
    <p:sldLayoutId id="2147483934" r:id="rId16"/>
    <p:sldLayoutId id="2147483942" r:id="rId17"/>
    <p:sldLayoutId id="2147483943" r:id="rId18"/>
    <p:sldLayoutId id="2147483893" r:id="rId19"/>
    <p:sldLayoutId id="2147483918" r:id="rId20"/>
    <p:sldLayoutId id="2147483868" r:id="rId21"/>
    <p:sldLayoutId id="2147483904" r:id="rId22"/>
    <p:sldLayoutId id="2147483897" r:id="rId23"/>
    <p:sldLayoutId id="2147483867" r:id="rId24"/>
    <p:sldLayoutId id="2147483913" r:id="rId25"/>
    <p:sldLayoutId id="2147483895" r:id="rId26"/>
    <p:sldLayoutId id="2147483896" r:id="rId27"/>
    <p:sldLayoutId id="2147483869" r:id="rId28"/>
    <p:sldLayoutId id="2147483863" r:id="rId29"/>
    <p:sldLayoutId id="2147483905" r:id="rId30"/>
    <p:sldLayoutId id="2147483921" r:id="rId31"/>
    <p:sldLayoutId id="2147483920" r:id="rId32"/>
    <p:sldLayoutId id="2147483915" r:id="rId33"/>
    <p:sldLayoutId id="2147483861" r:id="rId34"/>
    <p:sldLayoutId id="2147483754" r:id="rId35"/>
    <p:sldLayoutId id="2147483859" r:id="rId36"/>
    <p:sldLayoutId id="2147483937" r:id="rId37"/>
    <p:sldLayoutId id="2147483938" r:id="rId38"/>
    <p:sldLayoutId id="2147483924" r:id="rId39"/>
    <p:sldLayoutId id="2147483925" r:id="rId40"/>
    <p:sldLayoutId id="2147483944" r:id="rId41"/>
  </p:sldLayoutIdLst>
  <p:transition spd="slow">
    <p:push dir="u"/>
  </p:transition>
  <p:hf hdr="0" ftr="0" dt="0"/>
  <p:txStyles>
    <p:titleStyle>
      <a:lvl1pPr algn="l" defTabSz="685739" rtl="0" eaLnBrk="1" latinLnBrk="0" hangingPunct="1">
        <a:lnSpc>
          <a:spcPct val="100000"/>
        </a:lnSpc>
        <a:spcBef>
          <a:spcPct val="0"/>
        </a:spcBef>
        <a:buNone/>
        <a:defRPr sz="2700" b="1" i="0" kern="1200" spc="0" baseline="0">
          <a:solidFill>
            <a:schemeClr val="tx1"/>
          </a:solidFill>
          <a:latin typeface="Helvetica" pitchFamily="2" charset="0"/>
          <a:ea typeface="Helvetica" pitchFamily="2" charset="0"/>
          <a:cs typeface="Helvetica" pitchFamily="2" charset="0"/>
        </a:defRPr>
      </a:lvl1pPr>
    </p:titleStyle>
    <p:bodyStyle>
      <a:lvl1pPr marL="214313" indent="-214313" algn="l" defTabSz="685739" rtl="0" eaLnBrk="1" latinLnBrk="0" hangingPunct="1">
        <a:lnSpc>
          <a:spcPct val="100000"/>
        </a:lnSpc>
        <a:spcBef>
          <a:spcPts val="750"/>
        </a:spcBef>
        <a:buFont typeface="Apple SD Gothic Neo Regular" panose="02000300000000000000" pitchFamily="2" charset="-127"/>
        <a:buChar char="◼"/>
        <a:tabLst/>
        <a:defRPr sz="1600" b="0" kern="1200" spc="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351235" indent="-214313" algn="l" defTabSz="685739" rtl="0" eaLnBrk="1" latinLnBrk="0" hangingPunct="1">
        <a:lnSpc>
          <a:spcPct val="100000"/>
        </a:lnSpc>
        <a:spcBef>
          <a:spcPts val="374"/>
        </a:spcBef>
        <a:buFont typeface="Apple SD Gothic Neo Regular" panose="02000300000000000000" pitchFamily="2" charset="-127"/>
        <a:buChar char="◻"/>
        <a:tabLst/>
        <a:defRPr sz="1400" kern="1200" spc="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434579" indent="-128588" algn="l" defTabSz="685739" rtl="0" eaLnBrk="1" latinLnBrk="0" hangingPunct="1">
        <a:lnSpc>
          <a:spcPct val="100000"/>
        </a:lnSpc>
        <a:spcBef>
          <a:spcPts val="374"/>
        </a:spcBef>
        <a:buFont typeface="Apple SD Gothic Neo Regular" panose="02000300000000000000" pitchFamily="2" charset="-127"/>
        <a:buChar char="◼"/>
        <a:tabLst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596503" marR="0" indent="-128588" algn="l" defTabSz="685739" rtl="0" eaLnBrk="1" fontAlgn="auto" latinLnBrk="0" hangingPunct="1">
        <a:lnSpc>
          <a:spcPct val="100000"/>
        </a:lnSpc>
        <a:spcBef>
          <a:spcPts val="374"/>
        </a:spcBef>
        <a:spcAft>
          <a:spcPts val="0"/>
        </a:spcAft>
        <a:buClr>
          <a:schemeClr val="accent1"/>
        </a:buClr>
        <a:buSzTx/>
        <a:buFont typeface="Apple SD Gothic Neo Regular" panose="02000300000000000000" pitchFamily="2" charset="-127"/>
        <a:buChar char="◼"/>
        <a:tabLst/>
        <a:defRPr sz="1100" kern="1200" spc="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797719" marR="0" indent="-128588" algn="l" defTabSz="685739" rtl="0" eaLnBrk="1" fontAlgn="auto" latinLnBrk="0" hangingPunct="1">
        <a:lnSpc>
          <a:spcPct val="100000"/>
        </a:lnSpc>
        <a:spcBef>
          <a:spcPts val="374"/>
        </a:spcBef>
        <a:spcAft>
          <a:spcPts val="0"/>
        </a:spcAft>
        <a:buClr>
          <a:schemeClr val="tx1"/>
        </a:buClr>
        <a:buSzTx/>
        <a:buFont typeface="Apple SD Gothic Neo Regular" panose="02000300000000000000" pitchFamily="2" charset="-127"/>
        <a:buChar char="◻"/>
        <a:tabLst>
          <a:tab pos="1063229" algn="l"/>
        </a:tabLst>
        <a:defRPr lang="en-US" sz="1100" i="0" kern="1200" spc="0" baseline="0" smtClean="0">
          <a:solidFill>
            <a:schemeClr val="tx1"/>
          </a:solidFill>
          <a:latin typeface="+mj-lt"/>
          <a:ea typeface="+mn-ea"/>
          <a:cs typeface="+mn-cs"/>
        </a:defRPr>
      </a:lvl5pPr>
      <a:lvl6pPr marL="1885781" indent="-171435" algn="l" defTabSz="685739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51" indent="-171435" algn="l" defTabSz="685739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19" indent="-171435" algn="l" defTabSz="685739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88" indent="-171435" algn="l" defTabSz="685739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3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9" algn="l" defTabSz="68573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9" algn="l" defTabSz="68573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09" algn="l" defTabSz="68573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77" algn="l" defTabSz="68573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46" algn="l" defTabSz="68573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15" algn="l" defTabSz="68573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84" algn="l" defTabSz="68573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53" algn="l" defTabSz="68573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2016">
          <p15:clr>
            <a:srgbClr val="F26B43"/>
          </p15:clr>
        </p15:guide>
        <p15:guide id="4" orient="horz" pos="1872">
          <p15:clr>
            <a:srgbClr val="F26B43"/>
          </p15:clr>
        </p15:guide>
        <p15:guide id="5" orient="horz" pos="1728">
          <p15:clr>
            <a:srgbClr val="F26B43"/>
          </p15:clr>
        </p15:guide>
        <p15:guide id="6" orient="horz" pos="1584">
          <p15:clr>
            <a:srgbClr val="F26B43"/>
          </p15:clr>
        </p15:guide>
        <p15:guide id="7" orient="horz" pos="1457">
          <p15:clr>
            <a:srgbClr val="F26B43"/>
          </p15:clr>
        </p15:guide>
        <p15:guide id="8" orient="horz" pos="1296">
          <p15:clr>
            <a:srgbClr val="F26B43"/>
          </p15:clr>
        </p15:guide>
        <p15:guide id="9" orient="horz" pos="1152">
          <p15:clr>
            <a:srgbClr val="F26B43"/>
          </p15:clr>
        </p15:guide>
        <p15:guide id="10" orient="horz" pos="1008">
          <p15:clr>
            <a:srgbClr val="F26B43"/>
          </p15:clr>
        </p15:guide>
        <p15:guide id="11" orient="horz" pos="864">
          <p15:clr>
            <a:srgbClr val="F26B43"/>
          </p15:clr>
        </p15:guide>
        <p15:guide id="12" orient="horz" pos="731">
          <p15:clr>
            <a:srgbClr val="F26B43"/>
          </p15:clr>
        </p15:guide>
        <p15:guide id="13" orient="horz" pos="576">
          <p15:clr>
            <a:srgbClr val="F26B43"/>
          </p15:clr>
        </p15:guide>
        <p15:guide id="14" orient="horz" pos="432">
          <p15:clr>
            <a:srgbClr val="F26B43"/>
          </p15:clr>
        </p15:guide>
        <p15:guide id="15" orient="horz" pos="288">
          <p15:clr>
            <a:srgbClr val="F26B43"/>
          </p15:clr>
        </p15:guide>
        <p15:guide id="16" orient="horz" pos="2304">
          <p15:clr>
            <a:srgbClr val="F26B43"/>
          </p15:clr>
        </p15:guide>
        <p15:guide id="17" orient="horz" pos="2448">
          <p15:clr>
            <a:srgbClr val="F26B43"/>
          </p15:clr>
        </p15:guide>
        <p15:guide id="18" orient="horz" pos="2592">
          <p15:clr>
            <a:srgbClr val="F26B43"/>
          </p15:clr>
        </p15:guide>
        <p15:guide id="19" orient="horz" pos="2736">
          <p15:clr>
            <a:srgbClr val="F26B43"/>
          </p15:clr>
        </p15:guide>
        <p15:guide id="20" orient="horz" pos="2880">
          <p15:clr>
            <a:srgbClr val="F26B43"/>
          </p15:clr>
        </p15:guide>
        <p15:guide id="21" orient="horz" pos="3024">
          <p15:clr>
            <a:srgbClr val="F26B43"/>
          </p15:clr>
        </p15:guide>
        <p15:guide id="22" orient="horz" pos="3168">
          <p15:clr>
            <a:srgbClr val="F26B43"/>
          </p15:clr>
        </p15:guide>
        <p15:guide id="23" orient="horz" pos="3312">
          <p15:clr>
            <a:srgbClr val="F26B43"/>
          </p15:clr>
        </p15:guide>
        <p15:guide id="24" orient="horz" pos="3456">
          <p15:clr>
            <a:srgbClr val="F26B43"/>
          </p15:clr>
        </p15:guide>
        <p15:guide id="25" orient="horz" pos="3600">
          <p15:clr>
            <a:srgbClr val="F26B43"/>
          </p15:clr>
        </p15:guide>
        <p15:guide id="26" orient="horz" pos="3744">
          <p15:clr>
            <a:srgbClr val="F26B43"/>
          </p15:clr>
        </p15:guide>
        <p15:guide id="27" orient="horz" pos="3888">
          <p15:clr>
            <a:srgbClr val="F26B43"/>
          </p15:clr>
        </p15:guide>
        <p15:guide id="28" orient="horz" pos="4032">
          <p15:clr>
            <a:srgbClr val="F26B43"/>
          </p15:clr>
        </p15:guide>
        <p15:guide id="29" pos="288">
          <p15:clr>
            <a:srgbClr val="F26B43"/>
          </p15:clr>
        </p15:guide>
        <p15:guide id="30" pos="7392">
          <p15:clr>
            <a:srgbClr val="F26B43"/>
          </p15:clr>
        </p15:guide>
        <p15:guide id="31" pos="2064">
          <p15:clr>
            <a:srgbClr val="F26B43"/>
          </p15:clr>
        </p15:guide>
        <p15:guide id="32" pos="5616">
          <p15:clr>
            <a:srgbClr val="F26B43"/>
          </p15:clr>
        </p15:guide>
        <p15:guide id="33" pos="4729">
          <p15:clr>
            <a:srgbClr val="F26B43"/>
          </p15:clr>
        </p15:guide>
        <p15:guide id="34" pos="6505">
          <p15:clr>
            <a:srgbClr val="F26B43"/>
          </p15:clr>
        </p15:guide>
        <p15:guide id="35" pos="2953">
          <p15:clr>
            <a:srgbClr val="F26B43"/>
          </p15:clr>
        </p15:guide>
        <p15:guide id="36" pos="1186">
          <p15:clr>
            <a:srgbClr val="F26B43"/>
          </p15:clr>
        </p15:guide>
        <p15:guide id="37" pos="733">
          <p15:clr>
            <a:srgbClr val="F26B43"/>
          </p15:clr>
        </p15:guide>
        <p15:guide id="38" pos="1617">
          <p15:clr>
            <a:srgbClr val="F26B43"/>
          </p15:clr>
        </p15:guide>
        <p15:guide id="39" pos="2502">
          <p15:clr>
            <a:srgbClr val="F26B43"/>
          </p15:clr>
        </p15:guide>
        <p15:guide id="40" pos="3386">
          <p15:clr>
            <a:srgbClr val="F26B43"/>
          </p15:clr>
        </p15:guide>
        <p15:guide id="41" pos="4271">
          <p15:clr>
            <a:srgbClr val="F26B43"/>
          </p15:clr>
        </p15:guide>
        <p15:guide id="42" pos="5161">
          <p15:clr>
            <a:srgbClr val="F26B43"/>
          </p15:clr>
        </p15:guide>
        <p15:guide id="43" pos="6048">
          <p15:clr>
            <a:srgbClr val="F26B43"/>
          </p15:clr>
        </p15:guide>
        <p15:guide id="44" pos="6937">
          <p15:clr>
            <a:srgbClr val="F26B43"/>
          </p15:clr>
        </p15:guide>
        <p15:guide id="45">
          <p15:clr>
            <a:srgbClr val="F26B43"/>
          </p15:clr>
        </p15:guide>
        <p15:guide id="46" pos="7680">
          <p15:clr>
            <a:srgbClr val="F26B43"/>
          </p15:clr>
        </p15:guide>
        <p15:guide id="47" orient="horz">
          <p15:clr>
            <a:srgbClr val="F26B43"/>
          </p15:clr>
        </p15:guide>
        <p15:guide id="48" orient="horz" pos="43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tiff"/><Relationship Id="rId5" Type="http://schemas.openxmlformats.org/officeDocument/2006/relationships/image" Target="../media/image30.tiff"/><Relationship Id="rId4" Type="http://schemas.openxmlformats.org/officeDocument/2006/relationships/image" Target="../media/image46.tif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7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28.sv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7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28.sv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718E8-F934-D641-B5C1-14787CFB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Data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Agile Data Meet Up 			November 2018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421EE-3DBD-F54D-BC65-5ECE221F0A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JON DOWNING</a:t>
            </a:r>
          </a:p>
        </p:txBody>
      </p:sp>
    </p:spTree>
    <p:extLst>
      <p:ext uri="{BB962C8B-B14F-4D97-AF65-F5344CB8AC3E}">
        <p14:creationId xmlns:p14="http://schemas.microsoft.com/office/powerpoint/2010/main" val="81779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33688" y="4332042"/>
            <a:ext cx="17306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User Research</a:t>
            </a:r>
          </a:p>
        </p:txBody>
      </p:sp>
      <p:sp>
        <p:nvSpPr>
          <p:cNvPr id="5" name="Rectangle 4"/>
          <p:cNvSpPr/>
          <p:nvPr/>
        </p:nvSpPr>
        <p:spPr>
          <a:xfrm>
            <a:off x="2626318" y="1809399"/>
            <a:ext cx="12168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421215" y="4309417"/>
            <a:ext cx="8540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BA</a:t>
            </a:r>
          </a:p>
        </p:txBody>
      </p:sp>
      <p:sp>
        <p:nvSpPr>
          <p:cNvPr id="8" name="Rectangle 7"/>
          <p:cNvSpPr/>
          <p:nvPr/>
        </p:nvSpPr>
        <p:spPr>
          <a:xfrm>
            <a:off x="4389006" y="4287971"/>
            <a:ext cx="12775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Data BA</a:t>
            </a:r>
          </a:p>
        </p:txBody>
      </p:sp>
      <p:sp>
        <p:nvSpPr>
          <p:cNvPr id="9" name="Rectangle 8"/>
          <p:cNvSpPr/>
          <p:nvPr/>
        </p:nvSpPr>
        <p:spPr>
          <a:xfrm>
            <a:off x="5971309" y="4287971"/>
            <a:ext cx="1844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Developers 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47336" y="574590"/>
            <a:ext cx="0" cy="1492387"/>
          </a:xfrm>
          <a:prstGeom prst="line">
            <a:avLst/>
          </a:prstGeom>
          <a:ln w="34925">
            <a:headEnd type="triangl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712308" y="1928477"/>
            <a:ext cx="5529649" cy="0"/>
          </a:xfrm>
          <a:prstGeom prst="line">
            <a:avLst/>
          </a:prstGeom>
          <a:ln w="34925">
            <a:headEnd type="triangl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 rot="16200000">
            <a:off x="172547" y="822982"/>
            <a:ext cx="23538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Defined Requirements</a:t>
            </a:r>
          </a:p>
        </p:txBody>
      </p:sp>
      <p:sp>
        <p:nvSpPr>
          <p:cNvPr id="16" name="Rectangle 15"/>
          <p:cNvSpPr/>
          <p:nvPr/>
        </p:nvSpPr>
        <p:spPr>
          <a:xfrm rot="16200000">
            <a:off x="254868" y="3041130"/>
            <a:ext cx="21892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Functionality Delivered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847336" y="2668250"/>
            <a:ext cx="0" cy="1492387"/>
          </a:xfrm>
          <a:prstGeom prst="line">
            <a:avLst/>
          </a:prstGeom>
          <a:ln w="34925">
            <a:headEnd type="triangl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712308" y="4022137"/>
            <a:ext cx="5529649" cy="0"/>
          </a:xfrm>
          <a:prstGeom prst="line">
            <a:avLst/>
          </a:prstGeom>
          <a:ln w="34925">
            <a:headEnd type="triangl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Freeform 23">
            <a:extLst>
              <a:ext uri="{FF2B5EF4-FFF2-40B4-BE49-F238E27FC236}">
                <a16:creationId xmlns:a16="http://schemas.microsoft.com/office/drawing/2014/main" id="{3D5FC4F1-4630-5047-8161-B4B5E47772D2}"/>
              </a:ext>
            </a:extLst>
          </p:cNvPr>
          <p:cNvSpPr/>
          <p:nvPr/>
        </p:nvSpPr>
        <p:spPr>
          <a:xfrm>
            <a:off x="1846383" y="641839"/>
            <a:ext cx="5448221" cy="1274885"/>
          </a:xfrm>
          <a:custGeom>
            <a:avLst/>
            <a:gdLst>
              <a:gd name="connsiteX0" fmla="*/ 0 w 6986954"/>
              <a:gd name="connsiteY0" fmla="*/ 1699846 h 1699846"/>
              <a:gd name="connsiteX1" fmla="*/ 879231 w 6986954"/>
              <a:gd name="connsiteY1" fmla="*/ 1406769 h 1699846"/>
              <a:gd name="connsiteX2" fmla="*/ 1254369 w 6986954"/>
              <a:gd name="connsiteY2" fmla="*/ 1125415 h 1699846"/>
              <a:gd name="connsiteX3" fmla="*/ 2356339 w 6986954"/>
              <a:gd name="connsiteY3" fmla="*/ 902677 h 1699846"/>
              <a:gd name="connsiteX4" fmla="*/ 2567354 w 6986954"/>
              <a:gd name="connsiteY4" fmla="*/ 633046 h 1699846"/>
              <a:gd name="connsiteX5" fmla="*/ 3071446 w 6986954"/>
              <a:gd name="connsiteY5" fmla="*/ 293077 h 1699846"/>
              <a:gd name="connsiteX6" fmla="*/ 3868616 w 6986954"/>
              <a:gd name="connsiteY6" fmla="*/ 70338 h 1699846"/>
              <a:gd name="connsiteX7" fmla="*/ 5087816 w 6986954"/>
              <a:gd name="connsiteY7" fmla="*/ 23446 h 1699846"/>
              <a:gd name="connsiteX8" fmla="*/ 6986954 w 6986954"/>
              <a:gd name="connsiteY8" fmla="*/ 0 h 169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86954" h="1699846">
                <a:moveTo>
                  <a:pt x="0" y="1699846"/>
                </a:moveTo>
                <a:cubicBezTo>
                  <a:pt x="335085" y="1601176"/>
                  <a:pt x="670170" y="1502507"/>
                  <a:pt x="879231" y="1406769"/>
                </a:cubicBezTo>
                <a:cubicBezTo>
                  <a:pt x="1088293" y="1311030"/>
                  <a:pt x="1008184" y="1209430"/>
                  <a:pt x="1254369" y="1125415"/>
                </a:cubicBezTo>
                <a:cubicBezTo>
                  <a:pt x="1500554" y="1041400"/>
                  <a:pt x="2137508" y="984738"/>
                  <a:pt x="2356339" y="902677"/>
                </a:cubicBezTo>
                <a:cubicBezTo>
                  <a:pt x="2575170" y="820615"/>
                  <a:pt x="2448169" y="734646"/>
                  <a:pt x="2567354" y="633046"/>
                </a:cubicBezTo>
                <a:cubicBezTo>
                  <a:pt x="2686539" y="531446"/>
                  <a:pt x="2854569" y="386862"/>
                  <a:pt x="3071446" y="293077"/>
                </a:cubicBezTo>
                <a:cubicBezTo>
                  <a:pt x="3288323" y="199292"/>
                  <a:pt x="3532554" y="115276"/>
                  <a:pt x="3868616" y="70338"/>
                </a:cubicBezTo>
                <a:cubicBezTo>
                  <a:pt x="4204678" y="25400"/>
                  <a:pt x="4568093" y="35169"/>
                  <a:pt x="5087816" y="23446"/>
                </a:cubicBezTo>
                <a:cubicBezTo>
                  <a:pt x="5607539" y="11723"/>
                  <a:pt x="6297246" y="5861"/>
                  <a:pt x="6986954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5E162-F116-A441-A75A-CFB39DE8CCC4}"/>
              </a:ext>
            </a:extLst>
          </p:cNvPr>
          <p:cNvSpPr/>
          <p:nvPr/>
        </p:nvSpPr>
        <p:spPr>
          <a:xfrm>
            <a:off x="7478939" y="1728422"/>
            <a:ext cx="9886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Time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6EF535-3A48-F748-94DD-1B6ED56D4CA8}"/>
              </a:ext>
            </a:extLst>
          </p:cNvPr>
          <p:cNvSpPr/>
          <p:nvPr/>
        </p:nvSpPr>
        <p:spPr>
          <a:xfrm>
            <a:off x="7500604" y="3822082"/>
            <a:ext cx="8729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890756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33688" y="4332042"/>
            <a:ext cx="17306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User Research</a:t>
            </a:r>
          </a:p>
        </p:txBody>
      </p:sp>
      <p:sp>
        <p:nvSpPr>
          <p:cNvPr id="5" name="Rectangle 4"/>
          <p:cNvSpPr/>
          <p:nvPr/>
        </p:nvSpPr>
        <p:spPr>
          <a:xfrm>
            <a:off x="2626318" y="1809399"/>
            <a:ext cx="12168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421215" y="4309417"/>
            <a:ext cx="8540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BA</a:t>
            </a:r>
          </a:p>
        </p:txBody>
      </p:sp>
      <p:sp>
        <p:nvSpPr>
          <p:cNvPr id="8" name="Rectangle 7"/>
          <p:cNvSpPr/>
          <p:nvPr/>
        </p:nvSpPr>
        <p:spPr>
          <a:xfrm>
            <a:off x="4389006" y="4287971"/>
            <a:ext cx="12775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Data BA</a:t>
            </a:r>
          </a:p>
        </p:txBody>
      </p:sp>
      <p:sp>
        <p:nvSpPr>
          <p:cNvPr id="9" name="Rectangle 8"/>
          <p:cNvSpPr/>
          <p:nvPr/>
        </p:nvSpPr>
        <p:spPr>
          <a:xfrm>
            <a:off x="5971309" y="4287971"/>
            <a:ext cx="1844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Developers 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47336" y="574590"/>
            <a:ext cx="0" cy="1492387"/>
          </a:xfrm>
          <a:prstGeom prst="line">
            <a:avLst/>
          </a:prstGeom>
          <a:ln w="34925">
            <a:headEnd type="triangl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712308" y="1928477"/>
            <a:ext cx="5529649" cy="0"/>
          </a:xfrm>
          <a:prstGeom prst="line">
            <a:avLst/>
          </a:prstGeom>
          <a:ln w="34925">
            <a:headEnd type="triangl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 rot="16200000">
            <a:off x="172547" y="822982"/>
            <a:ext cx="23538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Defined Requirements</a:t>
            </a:r>
          </a:p>
        </p:txBody>
      </p:sp>
      <p:sp>
        <p:nvSpPr>
          <p:cNvPr id="16" name="Rectangle 15"/>
          <p:cNvSpPr/>
          <p:nvPr/>
        </p:nvSpPr>
        <p:spPr>
          <a:xfrm rot="16200000">
            <a:off x="254868" y="3041130"/>
            <a:ext cx="21892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Functionality Delivered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847336" y="2668250"/>
            <a:ext cx="0" cy="1492387"/>
          </a:xfrm>
          <a:prstGeom prst="line">
            <a:avLst/>
          </a:prstGeom>
          <a:ln w="34925">
            <a:headEnd type="triangl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712308" y="4022137"/>
            <a:ext cx="5529649" cy="0"/>
          </a:xfrm>
          <a:prstGeom prst="line">
            <a:avLst/>
          </a:prstGeom>
          <a:ln w="34925">
            <a:headEnd type="triangl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1837592" y="2748802"/>
            <a:ext cx="5503985" cy="1255358"/>
          </a:xfrm>
          <a:custGeom>
            <a:avLst/>
            <a:gdLst>
              <a:gd name="connsiteX0" fmla="*/ 0 w 7338646"/>
              <a:gd name="connsiteY0" fmla="*/ 1652954 h 1673811"/>
              <a:gd name="connsiteX1" fmla="*/ 1805354 w 7338646"/>
              <a:gd name="connsiteY1" fmla="*/ 1664677 h 1673811"/>
              <a:gd name="connsiteX2" fmla="*/ 3024554 w 7338646"/>
              <a:gd name="connsiteY2" fmla="*/ 1664677 h 1673811"/>
              <a:gd name="connsiteX3" fmla="*/ 3868615 w 7338646"/>
              <a:gd name="connsiteY3" fmla="*/ 1547446 h 1673811"/>
              <a:gd name="connsiteX4" fmla="*/ 4548554 w 7338646"/>
              <a:gd name="connsiteY4" fmla="*/ 1336431 h 1673811"/>
              <a:gd name="connsiteX5" fmla="*/ 4865077 w 7338646"/>
              <a:gd name="connsiteY5" fmla="*/ 1266093 h 1673811"/>
              <a:gd name="connsiteX6" fmla="*/ 5298831 w 7338646"/>
              <a:gd name="connsiteY6" fmla="*/ 1125416 h 1673811"/>
              <a:gd name="connsiteX7" fmla="*/ 5603631 w 7338646"/>
              <a:gd name="connsiteY7" fmla="*/ 738554 h 1673811"/>
              <a:gd name="connsiteX8" fmla="*/ 5884985 w 7338646"/>
              <a:gd name="connsiteY8" fmla="*/ 445477 h 1673811"/>
              <a:gd name="connsiteX9" fmla="*/ 6365631 w 7338646"/>
              <a:gd name="connsiteY9" fmla="*/ 234462 h 1673811"/>
              <a:gd name="connsiteX10" fmla="*/ 6729046 w 7338646"/>
              <a:gd name="connsiteY10" fmla="*/ 23446 h 1673811"/>
              <a:gd name="connsiteX11" fmla="*/ 7338646 w 7338646"/>
              <a:gd name="connsiteY11" fmla="*/ 0 h 167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38646" h="1673811">
                <a:moveTo>
                  <a:pt x="0" y="1652954"/>
                </a:moveTo>
                <a:lnTo>
                  <a:pt x="1805354" y="1664677"/>
                </a:lnTo>
                <a:cubicBezTo>
                  <a:pt x="2309446" y="1666631"/>
                  <a:pt x="2680677" y="1684215"/>
                  <a:pt x="3024554" y="1664677"/>
                </a:cubicBezTo>
                <a:cubicBezTo>
                  <a:pt x="3368431" y="1645139"/>
                  <a:pt x="3614615" y="1602154"/>
                  <a:pt x="3868615" y="1547446"/>
                </a:cubicBezTo>
                <a:cubicBezTo>
                  <a:pt x="4122615" y="1492738"/>
                  <a:pt x="4382477" y="1383323"/>
                  <a:pt x="4548554" y="1336431"/>
                </a:cubicBezTo>
                <a:cubicBezTo>
                  <a:pt x="4714631" y="1289539"/>
                  <a:pt x="4740031" y="1301262"/>
                  <a:pt x="4865077" y="1266093"/>
                </a:cubicBezTo>
                <a:cubicBezTo>
                  <a:pt x="4990123" y="1230924"/>
                  <a:pt x="5175739" y="1213339"/>
                  <a:pt x="5298831" y="1125416"/>
                </a:cubicBezTo>
                <a:cubicBezTo>
                  <a:pt x="5421923" y="1037493"/>
                  <a:pt x="5505939" y="851877"/>
                  <a:pt x="5603631" y="738554"/>
                </a:cubicBezTo>
                <a:cubicBezTo>
                  <a:pt x="5701323" y="625231"/>
                  <a:pt x="5757985" y="529492"/>
                  <a:pt x="5884985" y="445477"/>
                </a:cubicBezTo>
                <a:cubicBezTo>
                  <a:pt x="6011985" y="361462"/>
                  <a:pt x="6224954" y="304800"/>
                  <a:pt x="6365631" y="234462"/>
                </a:cubicBezTo>
                <a:cubicBezTo>
                  <a:pt x="6506308" y="164123"/>
                  <a:pt x="6566877" y="62523"/>
                  <a:pt x="6729046" y="23446"/>
                </a:cubicBezTo>
                <a:cubicBezTo>
                  <a:pt x="6891215" y="-15631"/>
                  <a:pt x="7233138" y="7815"/>
                  <a:pt x="7338646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D5FC4F1-4630-5047-8161-B4B5E47772D2}"/>
              </a:ext>
            </a:extLst>
          </p:cNvPr>
          <p:cNvSpPr/>
          <p:nvPr/>
        </p:nvSpPr>
        <p:spPr>
          <a:xfrm>
            <a:off x="1846383" y="641839"/>
            <a:ext cx="5448221" cy="1274885"/>
          </a:xfrm>
          <a:custGeom>
            <a:avLst/>
            <a:gdLst>
              <a:gd name="connsiteX0" fmla="*/ 0 w 6986954"/>
              <a:gd name="connsiteY0" fmla="*/ 1699846 h 1699846"/>
              <a:gd name="connsiteX1" fmla="*/ 879231 w 6986954"/>
              <a:gd name="connsiteY1" fmla="*/ 1406769 h 1699846"/>
              <a:gd name="connsiteX2" fmla="*/ 1254369 w 6986954"/>
              <a:gd name="connsiteY2" fmla="*/ 1125415 h 1699846"/>
              <a:gd name="connsiteX3" fmla="*/ 2356339 w 6986954"/>
              <a:gd name="connsiteY3" fmla="*/ 902677 h 1699846"/>
              <a:gd name="connsiteX4" fmla="*/ 2567354 w 6986954"/>
              <a:gd name="connsiteY4" fmla="*/ 633046 h 1699846"/>
              <a:gd name="connsiteX5" fmla="*/ 3071446 w 6986954"/>
              <a:gd name="connsiteY5" fmla="*/ 293077 h 1699846"/>
              <a:gd name="connsiteX6" fmla="*/ 3868616 w 6986954"/>
              <a:gd name="connsiteY6" fmla="*/ 70338 h 1699846"/>
              <a:gd name="connsiteX7" fmla="*/ 5087816 w 6986954"/>
              <a:gd name="connsiteY7" fmla="*/ 23446 h 1699846"/>
              <a:gd name="connsiteX8" fmla="*/ 6986954 w 6986954"/>
              <a:gd name="connsiteY8" fmla="*/ 0 h 169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86954" h="1699846">
                <a:moveTo>
                  <a:pt x="0" y="1699846"/>
                </a:moveTo>
                <a:cubicBezTo>
                  <a:pt x="335085" y="1601176"/>
                  <a:pt x="670170" y="1502507"/>
                  <a:pt x="879231" y="1406769"/>
                </a:cubicBezTo>
                <a:cubicBezTo>
                  <a:pt x="1088293" y="1311030"/>
                  <a:pt x="1008184" y="1209430"/>
                  <a:pt x="1254369" y="1125415"/>
                </a:cubicBezTo>
                <a:cubicBezTo>
                  <a:pt x="1500554" y="1041400"/>
                  <a:pt x="2137508" y="984738"/>
                  <a:pt x="2356339" y="902677"/>
                </a:cubicBezTo>
                <a:cubicBezTo>
                  <a:pt x="2575170" y="820615"/>
                  <a:pt x="2448169" y="734646"/>
                  <a:pt x="2567354" y="633046"/>
                </a:cubicBezTo>
                <a:cubicBezTo>
                  <a:pt x="2686539" y="531446"/>
                  <a:pt x="2854569" y="386862"/>
                  <a:pt x="3071446" y="293077"/>
                </a:cubicBezTo>
                <a:cubicBezTo>
                  <a:pt x="3288323" y="199292"/>
                  <a:pt x="3532554" y="115276"/>
                  <a:pt x="3868616" y="70338"/>
                </a:cubicBezTo>
                <a:cubicBezTo>
                  <a:pt x="4204678" y="25400"/>
                  <a:pt x="4568093" y="35169"/>
                  <a:pt x="5087816" y="23446"/>
                </a:cubicBezTo>
                <a:cubicBezTo>
                  <a:pt x="5607539" y="11723"/>
                  <a:pt x="6297246" y="5861"/>
                  <a:pt x="6986954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261254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33688" y="4332042"/>
            <a:ext cx="17306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User Research</a:t>
            </a:r>
          </a:p>
        </p:txBody>
      </p:sp>
      <p:sp>
        <p:nvSpPr>
          <p:cNvPr id="5" name="Rectangle 4"/>
          <p:cNvSpPr/>
          <p:nvPr/>
        </p:nvSpPr>
        <p:spPr>
          <a:xfrm>
            <a:off x="2626318" y="1809399"/>
            <a:ext cx="12168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421215" y="4309417"/>
            <a:ext cx="8540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BA</a:t>
            </a:r>
          </a:p>
        </p:txBody>
      </p:sp>
      <p:sp>
        <p:nvSpPr>
          <p:cNvPr id="8" name="Rectangle 7"/>
          <p:cNvSpPr/>
          <p:nvPr/>
        </p:nvSpPr>
        <p:spPr>
          <a:xfrm>
            <a:off x="4389006" y="4287971"/>
            <a:ext cx="12775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Data BA</a:t>
            </a:r>
          </a:p>
        </p:txBody>
      </p:sp>
      <p:sp>
        <p:nvSpPr>
          <p:cNvPr id="9" name="Rectangle 8"/>
          <p:cNvSpPr/>
          <p:nvPr/>
        </p:nvSpPr>
        <p:spPr>
          <a:xfrm>
            <a:off x="5971309" y="4287971"/>
            <a:ext cx="1844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Developers 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47336" y="574590"/>
            <a:ext cx="0" cy="1492387"/>
          </a:xfrm>
          <a:prstGeom prst="line">
            <a:avLst/>
          </a:prstGeom>
          <a:ln w="34925">
            <a:headEnd type="triangl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712308" y="1928477"/>
            <a:ext cx="5529649" cy="0"/>
          </a:xfrm>
          <a:prstGeom prst="line">
            <a:avLst/>
          </a:prstGeom>
          <a:ln w="34925">
            <a:headEnd type="triangl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 rot="16200000">
            <a:off x="172547" y="822982"/>
            <a:ext cx="23538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Defined Requirements</a:t>
            </a:r>
          </a:p>
        </p:txBody>
      </p:sp>
      <p:sp>
        <p:nvSpPr>
          <p:cNvPr id="16" name="Rectangle 15"/>
          <p:cNvSpPr/>
          <p:nvPr/>
        </p:nvSpPr>
        <p:spPr>
          <a:xfrm rot="16200000">
            <a:off x="254868" y="3041130"/>
            <a:ext cx="21892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Functionality Delivered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847336" y="2668250"/>
            <a:ext cx="0" cy="1492387"/>
          </a:xfrm>
          <a:prstGeom prst="line">
            <a:avLst/>
          </a:prstGeom>
          <a:ln w="34925">
            <a:headEnd type="triangl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712308" y="4022137"/>
            <a:ext cx="5529649" cy="0"/>
          </a:xfrm>
          <a:prstGeom prst="line">
            <a:avLst/>
          </a:prstGeom>
          <a:ln w="34925">
            <a:headEnd type="triangl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1837592" y="2748802"/>
            <a:ext cx="5503985" cy="1255358"/>
          </a:xfrm>
          <a:custGeom>
            <a:avLst/>
            <a:gdLst>
              <a:gd name="connsiteX0" fmla="*/ 0 w 7338646"/>
              <a:gd name="connsiteY0" fmla="*/ 1652954 h 1673811"/>
              <a:gd name="connsiteX1" fmla="*/ 1805354 w 7338646"/>
              <a:gd name="connsiteY1" fmla="*/ 1664677 h 1673811"/>
              <a:gd name="connsiteX2" fmla="*/ 3024554 w 7338646"/>
              <a:gd name="connsiteY2" fmla="*/ 1664677 h 1673811"/>
              <a:gd name="connsiteX3" fmla="*/ 3868615 w 7338646"/>
              <a:gd name="connsiteY3" fmla="*/ 1547446 h 1673811"/>
              <a:gd name="connsiteX4" fmla="*/ 4548554 w 7338646"/>
              <a:gd name="connsiteY4" fmla="*/ 1336431 h 1673811"/>
              <a:gd name="connsiteX5" fmla="*/ 4865077 w 7338646"/>
              <a:gd name="connsiteY5" fmla="*/ 1266093 h 1673811"/>
              <a:gd name="connsiteX6" fmla="*/ 5298831 w 7338646"/>
              <a:gd name="connsiteY6" fmla="*/ 1125416 h 1673811"/>
              <a:gd name="connsiteX7" fmla="*/ 5603631 w 7338646"/>
              <a:gd name="connsiteY7" fmla="*/ 738554 h 1673811"/>
              <a:gd name="connsiteX8" fmla="*/ 5884985 w 7338646"/>
              <a:gd name="connsiteY8" fmla="*/ 445477 h 1673811"/>
              <a:gd name="connsiteX9" fmla="*/ 6365631 w 7338646"/>
              <a:gd name="connsiteY9" fmla="*/ 234462 h 1673811"/>
              <a:gd name="connsiteX10" fmla="*/ 6729046 w 7338646"/>
              <a:gd name="connsiteY10" fmla="*/ 23446 h 1673811"/>
              <a:gd name="connsiteX11" fmla="*/ 7338646 w 7338646"/>
              <a:gd name="connsiteY11" fmla="*/ 0 h 167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38646" h="1673811">
                <a:moveTo>
                  <a:pt x="0" y="1652954"/>
                </a:moveTo>
                <a:lnTo>
                  <a:pt x="1805354" y="1664677"/>
                </a:lnTo>
                <a:cubicBezTo>
                  <a:pt x="2309446" y="1666631"/>
                  <a:pt x="2680677" y="1684215"/>
                  <a:pt x="3024554" y="1664677"/>
                </a:cubicBezTo>
                <a:cubicBezTo>
                  <a:pt x="3368431" y="1645139"/>
                  <a:pt x="3614615" y="1602154"/>
                  <a:pt x="3868615" y="1547446"/>
                </a:cubicBezTo>
                <a:cubicBezTo>
                  <a:pt x="4122615" y="1492738"/>
                  <a:pt x="4382477" y="1383323"/>
                  <a:pt x="4548554" y="1336431"/>
                </a:cubicBezTo>
                <a:cubicBezTo>
                  <a:pt x="4714631" y="1289539"/>
                  <a:pt x="4740031" y="1301262"/>
                  <a:pt x="4865077" y="1266093"/>
                </a:cubicBezTo>
                <a:cubicBezTo>
                  <a:pt x="4990123" y="1230924"/>
                  <a:pt x="5175739" y="1213339"/>
                  <a:pt x="5298831" y="1125416"/>
                </a:cubicBezTo>
                <a:cubicBezTo>
                  <a:pt x="5421923" y="1037493"/>
                  <a:pt x="5505939" y="851877"/>
                  <a:pt x="5603631" y="738554"/>
                </a:cubicBezTo>
                <a:cubicBezTo>
                  <a:pt x="5701323" y="625231"/>
                  <a:pt x="5757985" y="529492"/>
                  <a:pt x="5884985" y="445477"/>
                </a:cubicBezTo>
                <a:cubicBezTo>
                  <a:pt x="6011985" y="361462"/>
                  <a:pt x="6224954" y="304800"/>
                  <a:pt x="6365631" y="234462"/>
                </a:cubicBezTo>
                <a:cubicBezTo>
                  <a:pt x="6506308" y="164123"/>
                  <a:pt x="6566877" y="62523"/>
                  <a:pt x="6729046" y="23446"/>
                </a:cubicBezTo>
                <a:cubicBezTo>
                  <a:pt x="6891215" y="-15631"/>
                  <a:pt x="7233138" y="7815"/>
                  <a:pt x="7338646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D5FC4F1-4630-5047-8161-B4B5E47772D2}"/>
              </a:ext>
            </a:extLst>
          </p:cNvPr>
          <p:cNvSpPr/>
          <p:nvPr/>
        </p:nvSpPr>
        <p:spPr>
          <a:xfrm>
            <a:off x="1846383" y="641839"/>
            <a:ext cx="5448221" cy="1274885"/>
          </a:xfrm>
          <a:custGeom>
            <a:avLst/>
            <a:gdLst>
              <a:gd name="connsiteX0" fmla="*/ 0 w 6986954"/>
              <a:gd name="connsiteY0" fmla="*/ 1699846 h 1699846"/>
              <a:gd name="connsiteX1" fmla="*/ 879231 w 6986954"/>
              <a:gd name="connsiteY1" fmla="*/ 1406769 h 1699846"/>
              <a:gd name="connsiteX2" fmla="*/ 1254369 w 6986954"/>
              <a:gd name="connsiteY2" fmla="*/ 1125415 h 1699846"/>
              <a:gd name="connsiteX3" fmla="*/ 2356339 w 6986954"/>
              <a:gd name="connsiteY3" fmla="*/ 902677 h 1699846"/>
              <a:gd name="connsiteX4" fmla="*/ 2567354 w 6986954"/>
              <a:gd name="connsiteY4" fmla="*/ 633046 h 1699846"/>
              <a:gd name="connsiteX5" fmla="*/ 3071446 w 6986954"/>
              <a:gd name="connsiteY5" fmla="*/ 293077 h 1699846"/>
              <a:gd name="connsiteX6" fmla="*/ 3868616 w 6986954"/>
              <a:gd name="connsiteY6" fmla="*/ 70338 h 1699846"/>
              <a:gd name="connsiteX7" fmla="*/ 5087816 w 6986954"/>
              <a:gd name="connsiteY7" fmla="*/ 23446 h 1699846"/>
              <a:gd name="connsiteX8" fmla="*/ 6986954 w 6986954"/>
              <a:gd name="connsiteY8" fmla="*/ 0 h 169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86954" h="1699846">
                <a:moveTo>
                  <a:pt x="0" y="1699846"/>
                </a:moveTo>
                <a:cubicBezTo>
                  <a:pt x="335085" y="1601176"/>
                  <a:pt x="670170" y="1502507"/>
                  <a:pt x="879231" y="1406769"/>
                </a:cubicBezTo>
                <a:cubicBezTo>
                  <a:pt x="1088293" y="1311030"/>
                  <a:pt x="1008184" y="1209430"/>
                  <a:pt x="1254369" y="1125415"/>
                </a:cubicBezTo>
                <a:cubicBezTo>
                  <a:pt x="1500554" y="1041400"/>
                  <a:pt x="2137508" y="984738"/>
                  <a:pt x="2356339" y="902677"/>
                </a:cubicBezTo>
                <a:cubicBezTo>
                  <a:pt x="2575170" y="820615"/>
                  <a:pt x="2448169" y="734646"/>
                  <a:pt x="2567354" y="633046"/>
                </a:cubicBezTo>
                <a:cubicBezTo>
                  <a:pt x="2686539" y="531446"/>
                  <a:pt x="2854569" y="386862"/>
                  <a:pt x="3071446" y="293077"/>
                </a:cubicBezTo>
                <a:cubicBezTo>
                  <a:pt x="3288323" y="199292"/>
                  <a:pt x="3532554" y="115276"/>
                  <a:pt x="3868616" y="70338"/>
                </a:cubicBezTo>
                <a:cubicBezTo>
                  <a:pt x="4204678" y="25400"/>
                  <a:pt x="4568093" y="35169"/>
                  <a:pt x="5087816" y="23446"/>
                </a:cubicBezTo>
                <a:cubicBezTo>
                  <a:pt x="5607539" y="11723"/>
                  <a:pt x="6297246" y="5861"/>
                  <a:pt x="6986954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51A76C-47D7-F944-9D23-637D285A87A1}"/>
              </a:ext>
            </a:extLst>
          </p:cNvPr>
          <p:cNvSpPr/>
          <p:nvPr/>
        </p:nvSpPr>
        <p:spPr>
          <a:xfrm>
            <a:off x="1868340" y="574588"/>
            <a:ext cx="1439155" cy="4465339"/>
          </a:xfrm>
          <a:prstGeom prst="rect">
            <a:avLst/>
          </a:prstGeom>
          <a:solidFill>
            <a:srgbClr val="FF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C0328D-33F7-0A48-BFA1-77346D7885FE}"/>
              </a:ext>
            </a:extLst>
          </p:cNvPr>
          <p:cNvSpPr/>
          <p:nvPr/>
        </p:nvSpPr>
        <p:spPr>
          <a:xfrm>
            <a:off x="3057755" y="574587"/>
            <a:ext cx="1439155" cy="4465339"/>
          </a:xfrm>
          <a:prstGeom prst="rect">
            <a:avLst/>
          </a:prstGeom>
          <a:solidFill>
            <a:schemeClr val="accent3"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2D190B-D225-944A-9590-88F457988171}"/>
              </a:ext>
            </a:extLst>
          </p:cNvPr>
          <p:cNvSpPr/>
          <p:nvPr/>
        </p:nvSpPr>
        <p:spPr>
          <a:xfrm>
            <a:off x="3986167" y="574587"/>
            <a:ext cx="1865569" cy="4465340"/>
          </a:xfrm>
          <a:prstGeom prst="rect">
            <a:avLst/>
          </a:prstGeom>
          <a:solidFill>
            <a:srgbClr val="00B0F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1A7FA0-A7C5-2A42-817C-12611C763755}"/>
              </a:ext>
            </a:extLst>
          </p:cNvPr>
          <p:cNvSpPr/>
          <p:nvPr/>
        </p:nvSpPr>
        <p:spPr>
          <a:xfrm>
            <a:off x="5541817" y="574587"/>
            <a:ext cx="2184224" cy="4465339"/>
          </a:xfrm>
          <a:prstGeom prst="rect">
            <a:avLst/>
          </a:prstGeom>
          <a:solidFill>
            <a:srgbClr val="92D05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381724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1BDE17-91A3-4449-8680-CD9792392293}"/>
              </a:ext>
            </a:extLst>
          </p:cNvPr>
          <p:cNvSpPr txBox="1"/>
          <p:nvPr/>
        </p:nvSpPr>
        <p:spPr>
          <a:xfrm>
            <a:off x="1152293" y="1720463"/>
            <a:ext cx="1271239" cy="772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Business Analyst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E1FA7-BE5C-634A-AB54-0A55117C8E4C}"/>
              </a:ext>
            </a:extLst>
          </p:cNvPr>
          <p:cNvSpPr txBox="1"/>
          <p:nvPr/>
        </p:nvSpPr>
        <p:spPr>
          <a:xfrm>
            <a:off x="2516460" y="1720463"/>
            <a:ext cx="1750744" cy="772107"/>
          </a:xfrm>
          <a:prstGeom prst="rect">
            <a:avLst/>
          </a:prstGeom>
          <a:solidFill>
            <a:srgbClr val="0070C0">
              <a:alpha val="40000"/>
            </a:srgb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Data Business Analyst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5AB21-7CD3-E640-A342-60B042F257AB}"/>
              </a:ext>
            </a:extLst>
          </p:cNvPr>
          <p:cNvSpPr txBox="1"/>
          <p:nvPr/>
        </p:nvSpPr>
        <p:spPr>
          <a:xfrm>
            <a:off x="4360132" y="1720463"/>
            <a:ext cx="1271239" cy="772107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Data Engineer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6B3EF-B1E7-6D4E-A2AA-0ACB5B8F92FA}"/>
              </a:ext>
            </a:extLst>
          </p:cNvPr>
          <p:cNvSpPr txBox="1"/>
          <p:nvPr/>
        </p:nvSpPr>
        <p:spPr>
          <a:xfrm>
            <a:off x="5141647" y="1123409"/>
            <a:ext cx="1271239" cy="4951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BD14A4-5CB5-174E-A6A0-B370C4A0C9FC}"/>
              </a:ext>
            </a:extLst>
          </p:cNvPr>
          <p:cNvSpPr txBox="1"/>
          <p:nvPr/>
        </p:nvSpPr>
        <p:spPr>
          <a:xfrm>
            <a:off x="5141647" y="3468569"/>
            <a:ext cx="1271239" cy="49510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DevOps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379272-A0B7-3B46-A528-2B70B29E7584}"/>
              </a:ext>
            </a:extLst>
          </p:cNvPr>
          <p:cNvSpPr txBox="1"/>
          <p:nvPr/>
        </p:nvSpPr>
        <p:spPr>
          <a:xfrm>
            <a:off x="5724299" y="1720463"/>
            <a:ext cx="2382638" cy="772107"/>
          </a:xfrm>
          <a:prstGeom prst="rec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Data Quality Assurance Engineer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6CF62C-B9FB-3849-B1DD-33D91C064ED4}"/>
              </a:ext>
            </a:extLst>
          </p:cNvPr>
          <p:cNvSpPr txBox="1"/>
          <p:nvPr/>
        </p:nvSpPr>
        <p:spPr>
          <a:xfrm>
            <a:off x="1668975" y="1123409"/>
            <a:ext cx="2598229" cy="495108"/>
          </a:xfrm>
          <a:prstGeom prst="rect">
            <a:avLst/>
          </a:prstGeom>
          <a:solidFill>
            <a:srgbClr val="00C75B">
              <a:alpha val="50000"/>
            </a:srgb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Delivery Manager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A93463-0BE1-104D-8E37-31EC7CAE7693}"/>
              </a:ext>
            </a:extLst>
          </p:cNvPr>
          <p:cNvSpPr txBox="1"/>
          <p:nvPr/>
        </p:nvSpPr>
        <p:spPr>
          <a:xfrm>
            <a:off x="3390903" y="2594516"/>
            <a:ext cx="1750744" cy="772107"/>
          </a:xfrm>
          <a:prstGeom prst="rect">
            <a:avLst/>
          </a:prstGeom>
          <a:solidFill>
            <a:srgbClr val="FF8200">
              <a:alpha val="40000"/>
            </a:srgb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Scientist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A4DE0C-DCCD-1044-A818-69A84168B95E}"/>
              </a:ext>
            </a:extLst>
          </p:cNvPr>
          <p:cNvSpPr txBox="1"/>
          <p:nvPr/>
        </p:nvSpPr>
        <p:spPr>
          <a:xfrm>
            <a:off x="118946" y="185853"/>
            <a:ext cx="456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There are many roles in Data Teams</a:t>
            </a:r>
          </a:p>
        </p:txBody>
      </p:sp>
    </p:spTree>
    <p:extLst>
      <p:ext uri="{BB962C8B-B14F-4D97-AF65-F5344CB8AC3E}">
        <p14:creationId xmlns:p14="http://schemas.microsoft.com/office/powerpoint/2010/main" val="50584886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A4DE0C-DCCD-1044-A818-69A84168B95E}"/>
              </a:ext>
            </a:extLst>
          </p:cNvPr>
          <p:cNvSpPr txBox="1"/>
          <p:nvPr/>
        </p:nvSpPr>
        <p:spPr>
          <a:xfrm>
            <a:off x="118947" y="185853"/>
            <a:ext cx="286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Platform Build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102165-7F05-634C-A2B1-A76A7581B1A6}"/>
              </a:ext>
            </a:extLst>
          </p:cNvPr>
          <p:cNvSpPr txBox="1"/>
          <p:nvPr/>
        </p:nvSpPr>
        <p:spPr>
          <a:xfrm>
            <a:off x="1152293" y="1720463"/>
            <a:ext cx="1271239" cy="772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Business Analyst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188BC-A178-2A42-81E8-8D29476DEEA2}"/>
              </a:ext>
            </a:extLst>
          </p:cNvPr>
          <p:cNvSpPr txBox="1"/>
          <p:nvPr/>
        </p:nvSpPr>
        <p:spPr>
          <a:xfrm>
            <a:off x="2516460" y="1720463"/>
            <a:ext cx="1750744" cy="772107"/>
          </a:xfrm>
          <a:prstGeom prst="rect">
            <a:avLst/>
          </a:prstGeom>
          <a:solidFill>
            <a:srgbClr val="0070C0">
              <a:alpha val="40000"/>
            </a:srgb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Data Business Analyst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2AF00D-F40A-B44F-B495-6CEEF17D8F81}"/>
              </a:ext>
            </a:extLst>
          </p:cNvPr>
          <p:cNvSpPr txBox="1"/>
          <p:nvPr/>
        </p:nvSpPr>
        <p:spPr>
          <a:xfrm>
            <a:off x="4360132" y="1720463"/>
            <a:ext cx="1271239" cy="772107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Data Engineer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CE9252-797B-8547-914B-51344CB060A1}"/>
              </a:ext>
            </a:extLst>
          </p:cNvPr>
          <p:cNvSpPr txBox="1"/>
          <p:nvPr/>
        </p:nvSpPr>
        <p:spPr>
          <a:xfrm>
            <a:off x="5141647" y="1123409"/>
            <a:ext cx="1271239" cy="4951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Architect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3CB7BF-9E3F-AC4B-9FC8-28CF61D0296A}"/>
              </a:ext>
            </a:extLst>
          </p:cNvPr>
          <p:cNvSpPr txBox="1"/>
          <p:nvPr/>
        </p:nvSpPr>
        <p:spPr>
          <a:xfrm>
            <a:off x="5141647" y="3468569"/>
            <a:ext cx="1271239" cy="49510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DevOps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6C3E2B-78C2-5441-AE4A-5AF2CAC17BB6}"/>
              </a:ext>
            </a:extLst>
          </p:cNvPr>
          <p:cNvSpPr txBox="1"/>
          <p:nvPr/>
        </p:nvSpPr>
        <p:spPr>
          <a:xfrm>
            <a:off x="5724299" y="1720463"/>
            <a:ext cx="2382638" cy="772107"/>
          </a:xfrm>
          <a:prstGeom prst="rec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Data Quality Assurance Engineer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518781-3D1B-DA41-94BB-D8A302745A9A}"/>
              </a:ext>
            </a:extLst>
          </p:cNvPr>
          <p:cNvSpPr txBox="1"/>
          <p:nvPr/>
        </p:nvSpPr>
        <p:spPr>
          <a:xfrm>
            <a:off x="1668975" y="1123409"/>
            <a:ext cx="2598229" cy="495108"/>
          </a:xfrm>
          <a:prstGeom prst="rect">
            <a:avLst/>
          </a:prstGeom>
          <a:solidFill>
            <a:srgbClr val="00C75B">
              <a:alpha val="50000"/>
            </a:srgb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Delivery Manager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173FAA-6E63-F34A-AC85-80F19F7B4818}"/>
              </a:ext>
            </a:extLst>
          </p:cNvPr>
          <p:cNvSpPr txBox="1"/>
          <p:nvPr/>
        </p:nvSpPr>
        <p:spPr>
          <a:xfrm>
            <a:off x="2516460" y="2594516"/>
            <a:ext cx="1750744" cy="772107"/>
          </a:xfrm>
          <a:prstGeom prst="rect">
            <a:avLst/>
          </a:prstGeom>
          <a:solidFill>
            <a:srgbClr val="0070C0">
              <a:alpha val="40000"/>
            </a:srgb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Data Business Analyst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C3C35F-40D1-9747-BA83-54B03201B265}"/>
              </a:ext>
            </a:extLst>
          </p:cNvPr>
          <p:cNvSpPr txBox="1"/>
          <p:nvPr/>
        </p:nvSpPr>
        <p:spPr>
          <a:xfrm>
            <a:off x="4360132" y="2594516"/>
            <a:ext cx="1271239" cy="772107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Data Engineer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F2C056-B4ED-FB4F-B296-A5F3CF295D89}"/>
              </a:ext>
            </a:extLst>
          </p:cNvPr>
          <p:cNvSpPr txBox="1"/>
          <p:nvPr/>
        </p:nvSpPr>
        <p:spPr>
          <a:xfrm>
            <a:off x="5141647" y="4065623"/>
            <a:ext cx="1271239" cy="49510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307690718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A4DE0C-DCCD-1044-A818-69A84168B95E}"/>
              </a:ext>
            </a:extLst>
          </p:cNvPr>
          <p:cNvSpPr txBox="1"/>
          <p:nvPr/>
        </p:nvSpPr>
        <p:spPr>
          <a:xfrm>
            <a:off x="118947" y="185853"/>
            <a:ext cx="640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Engineering – Defined problem (Existing Tech)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177746-C08C-7446-8BAC-0C66D5D7749C}"/>
              </a:ext>
            </a:extLst>
          </p:cNvPr>
          <p:cNvSpPr txBox="1"/>
          <p:nvPr/>
        </p:nvSpPr>
        <p:spPr>
          <a:xfrm>
            <a:off x="2516460" y="1720463"/>
            <a:ext cx="1750744" cy="772107"/>
          </a:xfrm>
          <a:prstGeom prst="rect">
            <a:avLst/>
          </a:prstGeom>
          <a:solidFill>
            <a:srgbClr val="0070C0">
              <a:alpha val="40000"/>
            </a:srgb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Data Business Analyst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6B7A92-658F-3C4A-AC06-448595D13FA8}"/>
              </a:ext>
            </a:extLst>
          </p:cNvPr>
          <p:cNvSpPr txBox="1"/>
          <p:nvPr/>
        </p:nvSpPr>
        <p:spPr>
          <a:xfrm>
            <a:off x="4360132" y="1720463"/>
            <a:ext cx="1271239" cy="772107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Data Engineer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D87DF-7750-4A49-9FF5-C129B5ED39D1}"/>
              </a:ext>
            </a:extLst>
          </p:cNvPr>
          <p:cNvSpPr txBox="1"/>
          <p:nvPr/>
        </p:nvSpPr>
        <p:spPr>
          <a:xfrm>
            <a:off x="5141647" y="1123409"/>
            <a:ext cx="1271239" cy="4951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Architect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4F4AC2-9423-7248-87F9-ED0D01625B80}"/>
              </a:ext>
            </a:extLst>
          </p:cNvPr>
          <p:cNvSpPr txBox="1"/>
          <p:nvPr/>
        </p:nvSpPr>
        <p:spPr>
          <a:xfrm>
            <a:off x="5088679" y="2594516"/>
            <a:ext cx="1271239" cy="49510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BD1C61-28A5-5349-876D-135C17669E02}"/>
              </a:ext>
            </a:extLst>
          </p:cNvPr>
          <p:cNvSpPr txBox="1"/>
          <p:nvPr/>
        </p:nvSpPr>
        <p:spPr>
          <a:xfrm>
            <a:off x="5724299" y="1720463"/>
            <a:ext cx="2382638" cy="772107"/>
          </a:xfrm>
          <a:prstGeom prst="rec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Data Quality Assurance Engineer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58860A-87A0-0B48-96C1-65A22ADCB5B1}"/>
              </a:ext>
            </a:extLst>
          </p:cNvPr>
          <p:cNvSpPr txBox="1"/>
          <p:nvPr/>
        </p:nvSpPr>
        <p:spPr>
          <a:xfrm>
            <a:off x="1668975" y="1123409"/>
            <a:ext cx="2598229" cy="495108"/>
          </a:xfrm>
          <a:prstGeom prst="rect">
            <a:avLst/>
          </a:prstGeom>
          <a:solidFill>
            <a:srgbClr val="00C75B">
              <a:alpha val="50000"/>
            </a:srgb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Delivery Manager</a:t>
            </a:r>
          </a:p>
        </p:txBody>
      </p:sp>
    </p:spTree>
    <p:extLst>
      <p:ext uri="{BB962C8B-B14F-4D97-AF65-F5344CB8AC3E}">
        <p14:creationId xmlns:p14="http://schemas.microsoft.com/office/powerpoint/2010/main" val="403966215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E4EBB3-CFB5-CC4D-83C7-AF18AB2990CD}"/>
              </a:ext>
            </a:extLst>
          </p:cNvPr>
          <p:cNvSpPr/>
          <p:nvPr/>
        </p:nvSpPr>
        <p:spPr>
          <a:xfrm>
            <a:off x="115229" y="185609"/>
            <a:ext cx="6698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Data Science – Defined problem space (Existing Tech)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BBFB91-598E-E340-82A1-0E81BD076096}"/>
              </a:ext>
            </a:extLst>
          </p:cNvPr>
          <p:cNvSpPr txBox="1"/>
          <p:nvPr/>
        </p:nvSpPr>
        <p:spPr>
          <a:xfrm>
            <a:off x="2516460" y="1720463"/>
            <a:ext cx="1750744" cy="772107"/>
          </a:xfrm>
          <a:prstGeom prst="rect">
            <a:avLst/>
          </a:prstGeom>
          <a:solidFill>
            <a:srgbClr val="0070C0">
              <a:alpha val="40000"/>
            </a:srgb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Data Business Analyst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025289-08BD-E147-B160-04BD6D86941F}"/>
              </a:ext>
            </a:extLst>
          </p:cNvPr>
          <p:cNvSpPr txBox="1"/>
          <p:nvPr/>
        </p:nvSpPr>
        <p:spPr>
          <a:xfrm>
            <a:off x="4360132" y="1720463"/>
            <a:ext cx="1271239" cy="772107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Data Engineer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F8691-3E3A-2445-9FF0-C93BDB132E96}"/>
              </a:ext>
            </a:extLst>
          </p:cNvPr>
          <p:cNvSpPr txBox="1"/>
          <p:nvPr/>
        </p:nvSpPr>
        <p:spPr>
          <a:xfrm>
            <a:off x="5724299" y="1720463"/>
            <a:ext cx="2382638" cy="772107"/>
          </a:xfrm>
          <a:prstGeom prst="rec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Data Quality Assurance Engineer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3CC615-F387-9949-A97E-383BBE95AA56}"/>
              </a:ext>
            </a:extLst>
          </p:cNvPr>
          <p:cNvSpPr txBox="1"/>
          <p:nvPr/>
        </p:nvSpPr>
        <p:spPr>
          <a:xfrm>
            <a:off x="1668975" y="1123409"/>
            <a:ext cx="2598229" cy="495108"/>
          </a:xfrm>
          <a:prstGeom prst="rect">
            <a:avLst/>
          </a:prstGeom>
          <a:solidFill>
            <a:srgbClr val="00C75B">
              <a:alpha val="50000"/>
            </a:srgb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Delivery Manager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3D81EE-02FC-804B-A34C-8DA5AE3A87D1}"/>
              </a:ext>
            </a:extLst>
          </p:cNvPr>
          <p:cNvSpPr txBox="1"/>
          <p:nvPr/>
        </p:nvSpPr>
        <p:spPr>
          <a:xfrm>
            <a:off x="3390903" y="2594516"/>
            <a:ext cx="1750744" cy="772107"/>
          </a:xfrm>
          <a:prstGeom prst="rect">
            <a:avLst/>
          </a:prstGeom>
          <a:solidFill>
            <a:srgbClr val="FF8200">
              <a:alpha val="40000"/>
            </a:srgb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Scientist</a:t>
            </a:r>
          </a:p>
        </p:txBody>
      </p:sp>
    </p:spTree>
    <p:extLst>
      <p:ext uri="{BB962C8B-B14F-4D97-AF65-F5344CB8AC3E}">
        <p14:creationId xmlns:p14="http://schemas.microsoft.com/office/powerpoint/2010/main" val="365569927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E4EBB3-CFB5-CC4D-83C7-AF18AB2990CD}"/>
              </a:ext>
            </a:extLst>
          </p:cNvPr>
          <p:cNvSpPr/>
          <p:nvPr/>
        </p:nvSpPr>
        <p:spPr>
          <a:xfrm>
            <a:off x="115229" y="185609"/>
            <a:ext cx="72222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Data Science – Undefined problem space (Existing Tech)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D8DEA-082A-1349-BDAF-326D1E90D6CE}"/>
              </a:ext>
            </a:extLst>
          </p:cNvPr>
          <p:cNvSpPr txBox="1"/>
          <p:nvPr/>
        </p:nvSpPr>
        <p:spPr>
          <a:xfrm>
            <a:off x="1152293" y="1720463"/>
            <a:ext cx="1271239" cy="772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Business Analyst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62294-A6DC-FC4C-87B9-EF69329D260C}"/>
              </a:ext>
            </a:extLst>
          </p:cNvPr>
          <p:cNvSpPr txBox="1"/>
          <p:nvPr/>
        </p:nvSpPr>
        <p:spPr>
          <a:xfrm>
            <a:off x="2516460" y="1720463"/>
            <a:ext cx="1750744" cy="772107"/>
          </a:xfrm>
          <a:prstGeom prst="rect">
            <a:avLst/>
          </a:prstGeom>
          <a:solidFill>
            <a:srgbClr val="0070C0">
              <a:alpha val="40000"/>
            </a:srgb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Data Business Analyst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B702E-9757-AF45-A888-4604F75E1EA2}"/>
              </a:ext>
            </a:extLst>
          </p:cNvPr>
          <p:cNvSpPr txBox="1"/>
          <p:nvPr/>
        </p:nvSpPr>
        <p:spPr>
          <a:xfrm>
            <a:off x="4360132" y="1720463"/>
            <a:ext cx="1271239" cy="772107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Data Engineer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1E3CDC-DDD7-9541-8D2D-2EA2135688BF}"/>
              </a:ext>
            </a:extLst>
          </p:cNvPr>
          <p:cNvSpPr txBox="1"/>
          <p:nvPr/>
        </p:nvSpPr>
        <p:spPr>
          <a:xfrm>
            <a:off x="5141647" y="1123409"/>
            <a:ext cx="1271239" cy="4951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Architect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3D46D2-1C2B-0A42-9DA3-6455C01FDF5B}"/>
              </a:ext>
            </a:extLst>
          </p:cNvPr>
          <p:cNvSpPr txBox="1"/>
          <p:nvPr/>
        </p:nvSpPr>
        <p:spPr>
          <a:xfrm>
            <a:off x="5142576" y="4342622"/>
            <a:ext cx="1271239" cy="49510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DevOps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6C8BD0-F53B-8A48-9D7A-1516E4BD5E93}"/>
              </a:ext>
            </a:extLst>
          </p:cNvPr>
          <p:cNvSpPr txBox="1"/>
          <p:nvPr/>
        </p:nvSpPr>
        <p:spPr>
          <a:xfrm>
            <a:off x="5724299" y="1720463"/>
            <a:ext cx="2382638" cy="772107"/>
          </a:xfrm>
          <a:prstGeom prst="rec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Data Quality Assurance Engineer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52CD82-DAF9-BD41-A5C5-B329DE9ADA8B}"/>
              </a:ext>
            </a:extLst>
          </p:cNvPr>
          <p:cNvSpPr txBox="1"/>
          <p:nvPr/>
        </p:nvSpPr>
        <p:spPr>
          <a:xfrm>
            <a:off x="1668975" y="1123409"/>
            <a:ext cx="2598229" cy="495108"/>
          </a:xfrm>
          <a:prstGeom prst="rect">
            <a:avLst/>
          </a:prstGeom>
          <a:solidFill>
            <a:srgbClr val="00C75B">
              <a:alpha val="50000"/>
            </a:srgb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Delivery Manager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1CB479-DF71-914F-89F4-A13CD979F9DA}"/>
              </a:ext>
            </a:extLst>
          </p:cNvPr>
          <p:cNvSpPr txBox="1"/>
          <p:nvPr/>
        </p:nvSpPr>
        <p:spPr>
          <a:xfrm>
            <a:off x="3391832" y="3468569"/>
            <a:ext cx="1750744" cy="772107"/>
          </a:xfrm>
          <a:prstGeom prst="rect">
            <a:avLst/>
          </a:prstGeom>
          <a:solidFill>
            <a:srgbClr val="FF8200">
              <a:alpha val="40000"/>
            </a:srgb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Scientist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A19222-B377-234C-9150-2D79FA40556C}"/>
              </a:ext>
            </a:extLst>
          </p:cNvPr>
          <p:cNvSpPr txBox="1"/>
          <p:nvPr/>
        </p:nvSpPr>
        <p:spPr>
          <a:xfrm>
            <a:off x="4360131" y="2594516"/>
            <a:ext cx="1271239" cy="772107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</p:spPr>
        <p:txBody>
          <a:bodyPr wrap="square" lIns="108000" tIns="108000" rIns="108000" bIns="108000" rtlCol="0">
            <a:spAutoFit/>
          </a:bodyPr>
          <a:lstStyle/>
          <a:p>
            <a:pPr algn="ctr"/>
            <a:r>
              <a:rPr lang="en-US" dirty="0"/>
              <a:t>Data Engineer </a:t>
            </a:r>
          </a:p>
        </p:txBody>
      </p:sp>
    </p:spTree>
    <p:extLst>
      <p:ext uri="{BB962C8B-B14F-4D97-AF65-F5344CB8AC3E}">
        <p14:creationId xmlns:p14="http://schemas.microsoft.com/office/powerpoint/2010/main" val="180639680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ADAA24-7F36-EF40-98A6-55C210EA74B1}"/>
              </a:ext>
            </a:extLst>
          </p:cNvPr>
          <p:cNvSpPr/>
          <p:nvPr/>
        </p:nvSpPr>
        <p:spPr>
          <a:xfrm>
            <a:off x="256411" y="912167"/>
            <a:ext cx="838276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BA </a:t>
            </a:r>
            <a:r>
              <a:rPr lang="en-US" sz="2400" dirty="0">
                <a:sym typeface="Wingdings"/>
              </a:rPr>
              <a:t></a:t>
            </a:r>
            <a:r>
              <a:rPr lang="en-US" sz="2400" dirty="0"/>
              <a:t> Data BA </a:t>
            </a:r>
            <a:r>
              <a:rPr lang="en-US" sz="2400" dirty="0">
                <a:sym typeface="Wingdings"/>
              </a:rPr>
              <a:t></a:t>
            </a:r>
            <a:r>
              <a:rPr lang="en-US" sz="2400" dirty="0"/>
              <a:t> Data Engineering </a:t>
            </a:r>
            <a:r>
              <a:rPr lang="en-US" sz="2400" dirty="0">
                <a:sym typeface="Wingdings"/>
              </a:rPr>
              <a:t></a:t>
            </a:r>
            <a:r>
              <a:rPr lang="en-US" sz="2400" dirty="0"/>
              <a:t> Data QA </a:t>
            </a:r>
            <a:r>
              <a:rPr lang="en-US" sz="2400" dirty="0">
                <a:sym typeface="Wingdings"/>
              </a:rPr>
              <a:t></a:t>
            </a:r>
            <a:r>
              <a:rPr lang="en-US" sz="2400" dirty="0"/>
              <a:t> Data BA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CC60BA-8D14-7F42-B45F-53809681424D}"/>
              </a:ext>
            </a:extLst>
          </p:cNvPr>
          <p:cNvSpPr/>
          <p:nvPr/>
        </p:nvSpPr>
        <p:spPr>
          <a:xfrm>
            <a:off x="315935" y="1869320"/>
            <a:ext cx="1222232" cy="772107"/>
          </a:xfrm>
          <a:prstGeom prst="rect">
            <a:avLst/>
          </a:prstGeom>
          <a:solidFill>
            <a:schemeClr val="bg1"/>
          </a:solidFill>
          <a:ln>
            <a:solidFill>
              <a:srgbClr val="032834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algn="ctr"/>
            <a:r>
              <a:rPr lang="en-US" dirty="0"/>
              <a:t>Business </a:t>
            </a:r>
          </a:p>
          <a:p>
            <a:pPr algn="ctr"/>
            <a:r>
              <a:rPr lang="en-US" dirty="0"/>
              <a:t>Analysis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992C2D-6CE0-7A43-B646-49B917701E42}"/>
              </a:ext>
            </a:extLst>
          </p:cNvPr>
          <p:cNvSpPr/>
          <p:nvPr/>
        </p:nvSpPr>
        <p:spPr>
          <a:xfrm>
            <a:off x="7390783" y="1869320"/>
            <a:ext cx="1325436" cy="495108"/>
          </a:xfrm>
          <a:prstGeom prst="rect">
            <a:avLst/>
          </a:prstGeom>
          <a:solidFill>
            <a:schemeClr val="bg1"/>
          </a:solidFill>
          <a:ln>
            <a:solidFill>
              <a:srgbClr val="032834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algn="ctr"/>
            <a:r>
              <a:rPr lang="en-US" dirty="0"/>
              <a:t>Handover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1CE673-D9DE-0F49-9E5E-DB242BA7A8F0}"/>
              </a:ext>
            </a:extLst>
          </p:cNvPr>
          <p:cNvSpPr/>
          <p:nvPr/>
        </p:nvSpPr>
        <p:spPr>
          <a:xfrm>
            <a:off x="1691539" y="1869320"/>
            <a:ext cx="1174411" cy="772107"/>
          </a:xfrm>
          <a:prstGeom prst="rect">
            <a:avLst/>
          </a:prstGeom>
          <a:solidFill>
            <a:schemeClr val="bg1"/>
          </a:solidFill>
          <a:ln>
            <a:solidFill>
              <a:srgbClr val="032834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EB3909-4B67-B546-A698-2D5AAA2F39D2}"/>
              </a:ext>
            </a:extLst>
          </p:cNvPr>
          <p:cNvSpPr/>
          <p:nvPr/>
        </p:nvSpPr>
        <p:spPr>
          <a:xfrm>
            <a:off x="3383743" y="1869320"/>
            <a:ext cx="934652" cy="495108"/>
          </a:xfrm>
          <a:prstGeom prst="rect">
            <a:avLst/>
          </a:prstGeom>
          <a:solidFill>
            <a:schemeClr val="bg1"/>
          </a:solidFill>
          <a:ln>
            <a:solidFill>
              <a:srgbClr val="032834"/>
            </a:solidFill>
          </a:ln>
        </p:spPr>
        <p:txBody>
          <a:bodyPr wrap="none" lIns="108000" tIns="108000" rIns="108000" bIns="108000">
            <a:spAutoFit/>
          </a:bodyPr>
          <a:lstStyle/>
          <a:p>
            <a:pPr algn="ctr"/>
            <a:r>
              <a:rPr lang="en-US" dirty="0"/>
              <a:t>In Dev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3F92A-1105-8B48-A855-29E5D3B42D99}"/>
              </a:ext>
            </a:extLst>
          </p:cNvPr>
          <p:cNvSpPr/>
          <p:nvPr/>
        </p:nvSpPr>
        <p:spPr>
          <a:xfrm>
            <a:off x="4462537" y="1869320"/>
            <a:ext cx="835266" cy="495108"/>
          </a:xfrm>
          <a:prstGeom prst="rect">
            <a:avLst/>
          </a:prstGeom>
          <a:solidFill>
            <a:schemeClr val="bg1"/>
          </a:solidFill>
          <a:ln>
            <a:solidFill>
              <a:srgbClr val="032834"/>
            </a:solidFill>
          </a:ln>
        </p:spPr>
        <p:txBody>
          <a:bodyPr wrap="none" lIns="108000" tIns="108000" rIns="108000" bIns="108000">
            <a:spAutoFit/>
          </a:bodyPr>
          <a:lstStyle/>
          <a:p>
            <a:pPr algn="ctr"/>
            <a:r>
              <a:rPr lang="en-US" dirty="0"/>
              <a:t>In QA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EF8D4B-3ED6-894F-9750-E26B82525246}"/>
              </a:ext>
            </a:extLst>
          </p:cNvPr>
          <p:cNvCxnSpPr/>
          <p:nvPr/>
        </p:nvCxnSpPr>
        <p:spPr>
          <a:xfrm>
            <a:off x="2942634" y="1869320"/>
            <a:ext cx="0" cy="176212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B0F6FD7-B6E2-5B46-87AA-C2C9D385AB8C}"/>
              </a:ext>
            </a:extLst>
          </p:cNvPr>
          <p:cNvCxnSpPr/>
          <p:nvPr/>
        </p:nvCxnSpPr>
        <p:spPr>
          <a:xfrm>
            <a:off x="3311672" y="1869320"/>
            <a:ext cx="0" cy="176212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A6F24C7-1CF2-DB4C-B7CC-9C1F946E487A}"/>
              </a:ext>
            </a:extLst>
          </p:cNvPr>
          <p:cNvSpPr/>
          <p:nvPr/>
        </p:nvSpPr>
        <p:spPr>
          <a:xfrm>
            <a:off x="5441945" y="1869320"/>
            <a:ext cx="1292122" cy="495108"/>
          </a:xfrm>
          <a:prstGeom prst="rect">
            <a:avLst/>
          </a:prstGeom>
          <a:solidFill>
            <a:schemeClr val="bg1"/>
          </a:solidFill>
          <a:ln>
            <a:solidFill>
              <a:srgbClr val="032834"/>
            </a:solidFill>
          </a:ln>
        </p:spPr>
        <p:txBody>
          <a:bodyPr wrap="none" lIns="108000" tIns="108000" rIns="108000" bIns="108000">
            <a:spAutoFit/>
          </a:bodyPr>
          <a:lstStyle/>
          <a:p>
            <a:pPr algn="ctr"/>
            <a:r>
              <a:rPr lang="en-US" dirty="0"/>
              <a:t>Showcase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97FD70-3828-B349-B129-241F26C41D16}"/>
              </a:ext>
            </a:extLst>
          </p:cNvPr>
          <p:cNvSpPr/>
          <p:nvPr/>
        </p:nvSpPr>
        <p:spPr>
          <a:xfrm>
            <a:off x="115229" y="185609"/>
            <a:ext cx="72222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Data Product Development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C16F6B-3FFF-EF4C-A4C6-E2DA25CB6672}"/>
              </a:ext>
            </a:extLst>
          </p:cNvPr>
          <p:cNvCxnSpPr/>
          <p:nvPr/>
        </p:nvCxnSpPr>
        <p:spPr>
          <a:xfrm>
            <a:off x="6806139" y="1869320"/>
            <a:ext cx="0" cy="176212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95BBFB-5B3C-584F-A81E-0806C721979F}"/>
              </a:ext>
            </a:extLst>
          </p:cNvPr>
          <p:cNvCxnSpPr/>
          <p:nvPr/>
        </p:nvCxnSpPr>
        <p:spPr>
          <a:xfrm>
            <a:off x="7336226" y="1869320"/>
            <a:ext cx="0" cy="176212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5CB705-F859-F547-B5F0-EFEB51671C14}"/>
              </a:ext>
            </a:extLst>
          </p:cNvPr>
          <p:cNvCxnSpPr/>
          <p:nvPr/>
        </p:nvCxnSpPr>
        <p:spPr>
          <a:xfrm>
            <a:off x="8790653" y="1869320"/>
            <a:ext cx="0" cy="176212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25FDD48-6BBB-E649-A7A1-EEA2D2147F53}"/>
              </a:ext>
            </a:extLst>
          </p:cNvPr>
          <p:cNvCxnSpPr/>
          <p:nvPr/>
        </p:nvCxnSpPr>
        <p:spPr>
          <a:xfrm>
            <a:off x="239249" y="1869320"/>
            <a:ext cx="0" cy="176212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72963F-9886-6149-BE2C-A9AB4F3A553A}"/>
              </a:ext>
            </a:extLst>
          </p:cNvPr>
          <p:cNvCxnSpPr/>
          <p:nvPr/>
        </p:nvCxnSpPr>
        <p:spPr>
          <a:xfrm>
            <a:off x="1624792" y="1869320"/>
            <a:ext cx="0" cy="176212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EB8427-73C9-7B48-9808-669F580AFC71}"/>
              </a:ext>
            </a:extLst>
          </p:cNvPr>
          <p:cNvCxnSpPr/>
          <p:nvPr/>
        </p:nvCxnSpPr>
        <p:spPr>
          <a:xfrm>
            <a:off x="4390466" y="1869320"/>
            <a:ext cx="0" cy="176212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2DCA7C-F0D4-7C4E-8073-C6AC8BD00EF5}"/>
              </a:ext>
            </a:extLst>
          </p:cNvPr>
          <p:cNvCxnSpPr/>
          <p:nvPr/>
        </p:nvCxnSpPr>
        <p:spPr>
          <a:xfrm>
            <a:off x="5369874" y="1869320"/>
            <a:ext cx="0" cy="176212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A2E190-A3C7-4946-BA0E-D5A80EA7A9FC}"/>
              </a:ext>
            </a:extLst>
          </p:cNvPr>
          <p:cNvCxnSpPr/>
          <p:nvPr/>
        </p:nvCxnSpPr>
        <p:spPr>
          <a:xfrm>
            <a:off x="169675" y="4998431"/>
            <a:ext cx="74540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7827D42-65A6-1644-A717-2CEF7CB3524A}"/>
              </a:ext>
            </a:extLst>
          </p:cNvPr>
          <p:cNvSpPr/>
          <p:nvPr/>
        </p:nvSpPr>
        <p:spPr>
          <a:xfrm>
            <a:off x="4447793" y="4629099"/>
            <a:ext cx="3122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 Product Development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485DFB-29D6-5E4B-AD14-D2D9CA20285A}"/>
              </a:ext>
            </a:extLst>
          </p:cNvPr>
          <p:cNvSpPr/>
          <p:nvPr/>
        </p:nvSpPr>
        <p:spPr>
          <a:xfrm>
            <a:off x="239250" y="3908445"/>
            <a:ext cx="2703380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Define epics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606B9D-62DA-194D-84C3-66B84BB53F90}"/>
              </a:ext>
            </a:extLst>
          </p:cNvPr>
          <p:cNvSpPr/>
          <p:nvPr/>
        </p:nvSpPr>
        <p:spPr>
          <a:xfrm>
            <a:off x="3311671" y="3908445"/>
            <a:ext cx="3494461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Build from stories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2AD6BF-7971-7D40-9876-C83060B828B2}"/>
              </a:ext>
            </a:extLst>
          </p:cNvPr>
          <p:cNvSpPr/>
          <p:nvPr/>
        </p:nvSpPr>
        <p:spPr>
          <a:xfrm>
            <a:off x="7336226" y="3908445"/>
            <a:ext cx="1455160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407425280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49F50846-8122-7243-8C84-0E0990EFB345}"/>
              </a:ext>
            </a:extLst>
          </p:cNvPr>
          <p:cNvSpPr/>
          <p:nvPr/>
        </p:nvSpPr>
        <p:spPr>
          <a:xfrm>
            <a:off x="1504708" y="451415"/>
            <a:ext cx="6979534" cy="1546992"/>
          </a:xfrm>
          <a:custGeom>
            <a:avLst/>
            <a:gdLst>
              <a:gd name="connsiteX0" fmla="*/ 0 w 6979534"/>
              <a:gd name="connsiteY0" fmla="*/ 0 h 1546992"/>
              <a:gd name="connsiteX1" fmla="*/ 1122745 w 6979534"/>
              <a:gd name="connsiteY1" fmla="*/ 1400537 h 1546992"/>
              <a:gd name="connsiteX2" fmla="*/ 3240912 w 6979534"/>
              <a:gd name="connsiteY2" fmla="*/ 636607 h 1546992"/>
              <a:gd name="connsiteX3" fmla="*/ 4768770 w 6979534"/>
              <a:gd name="connsiteY3" fmla="*/ 1539433 h 1546992"/>
              <a:gd name="connsiteX4" fmla="*/ 6979534 w 6979534"/>
              <a:gd name="connsiteY4" fmla="*/ 1064871 h 154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79534" h="1546992">
                <a:moveTo>
                  <a:pt x="0" y="0"/>
                </a:moveTo>
                <a:cubicBezTo>
                  <a:pt x="291296" y="647218"/>
                  <a:pt x="582593" y="1294436"/>
                  <a:pt x="1122745" y="1400537"/>
                </a:cubicBezTo>
                <a:cubicBezTo>
                  <a:pt x="1662897" y="1506638"/>
                  <a:pt x="2633241" y="613458"/>
                  <a:pt x="3240912" y="636607"/>
                </a:cubicBezTo>
                <a:cubicBezTo>
                  <a:pt x="3848583" y="659756"/>
                  <a:pt x="4145666" y="1468056"/>
                  <a:pt x="4768770" y="1539433"/>
                </a:cubicBezTo>
                <a:cubicBezTo>
                  <a:pt x="5391874" y="1610810"/>
                  <a:pt x="6624577" y="1155539"/>
                  <a:pt x="6979534" y="1064871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4E5B465-59D1-B448-BF87-78E386F7CCC1}"/>
              </a:ext>
            </a:extLst>
          </p:cNvPr>
          <p:cNvSpPr/>
          <p:nvPr/>
        </p:nvSpPr>
        <p:spPr>
          <a:xfrm>
            <a:off x="1145893" y="2578711"/>
            <a:ext cx="7130005" cy="1264085"/>
          </a:xfrm>
          <a:custGeom>
            <a:avLst/>
            <a:gdLst>
              <a:gd name="connsiteX0" fmla="*/ 0 w 7130005"/>
              <a:gd name="connsiteY0" fmla="*/ 1264085 h 1264085"/>
              <a:gd name="connsiteX1" fmla="*/ 1307939 w 7130005"/>
              <a:gd name="connsiteY1" fmla="*/ 71892 h 1264085"/>
              <a:gd name="connsiteX2" fmla="*/ 3426106 w 7130005"/>
              <a:gd name="connsiteY2" fmla="*/ 349685 h 1264085"/>
              <a:gd name="connsiteX3" fmla="*/ 4849793 w 7130005"/>
              <a:gd name="connsiteY3" fmla="*/ 2444 h 1264085"/>
              <a:gd name="connsiteX4" fmla="*/ 7130005 w 7130005"/>
              <a:gd name="connsiteY4" fmla="*/ 222363 h 126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30005" h="1264085">
                <a:moveTo>
                  <a:pt x="0" y="1264085"/>
                </a:moveTo>
                <a:cubicBezTo>
                  <a:pt x="368461" y="744188"/>
                  <a:pt x="736922" y="224292"/>
                  <a:pt x="1307939" y="71892"/>
                </a:cubicBezTo>
                <a:cubicBezTo>
                  <a:pt x="1878956" y="-80508"/>
                  <a:pt x="2835797" y="361260"/>
                  <a:pt x="3426106" y="349685"/>
                </a:cubicBezTo>
                <a:cubicBezTo>
                  <a:pt x="4016415" y="338110"/>
                  <a:pt x="4232477" y="23664"/>
                  <a:pt x="4849793" y="2444"/>
                </a:cubicBezTo>
                <a:cubicBezTo>
                  <a:pt x="5467109" y="-18776"/>
                  <a:pt x="6298557" y="101793"/>
                  <a:pt x="7130005" y="22236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CE587-1B22-5C4E-838D-ACF992168F5C}"/>
              </a:ext>
            </a:extLst>
          </p:cNvPr>
          <p:cNvSpPr/>
          <p:nvPr/>
        </p:nvSpPr>
        <p:spPr>
          <a:xfrm>
            <a:off x="891250" y="1006997"/>
            <a:ext cx="756000" cy="75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057BA88-BA0C-9D4E-8647-45599C0207E2}"/>
              </a:ext>
            </a:extLst>
          </p:cNvPr>
          <p:cNvSpPr/>
          <p:nvPr/>
        </p:nvSpPr>
        <p:spPr>
          <a:xfrm>
            <a:off x="5127582" y="1627284"/>
            <a:ext cx="462987" cy="460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A440763-79FE-0144-A083-6DB11EC34B74}"/>
              </a:ext>
            </a:extLst>
          </p:cNvPr>
          <p:cNvSpPr/>
          <p:nvPr/>
        </p:nvSpPr>
        <p:spPr>
          <a:xfrm>
            <a:off x="3995978" y="1777680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Epics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AA64D6-A806-234D-A103-EF272B22DC46}"/>
              </a:ext>
            </a:extLst>
          </p:cNvPr>
          <p:cNvSpPr/>
          <p:nvPr/>
        </p:nvSpPr>
        <p:spPr>
          <a:xfrm>
            <a:off x="1269250" y="1871966"/>
            <a:ext cx="756000" cy="75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E0A769-B977-7F43-AE5E-702B89426377}"/>
              </a:ext>
            </a:extLst>
          </p:cNvPr>
          <p:cNvSpPr/>
          <p:nvPr/>
        </p:nvSpPr>
        <p:spPr>
          <a:xfrm>
            <a:off x="2938142" y="1822711"/>
            <a:ext cx="756000" cy="75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E76E9E-1679-514A-9598-9070BAB001BB}"/>
              </a:ext>
            </a:extLst>
          </p:cNvPr>
          <p:cNvSpPr/>
          <p:nvPr/>
        </p:nvSpPr>
        <p:spPr>
          <a:xfrm>
            <a:off x="6207834" y="2058568"/>
            <a:ext cx="462987" cy="460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973091F-4095-E344-8AEE-3FF6A6ACBB2A}"/>
              </a:ext>
            </a:extLst>
          </p:cNvPr>
          <p:cNvSpPr/>
          <p:nvPr/>
        </p:nvSpPr>
        <p:spPr>
          <a:xfrm>
            <a:off x="4582322" y="117919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A45547-F3DA-7F43-8A02-116304BF1C30}"/>
              </a:ext>
            </a:extLst>
          </p:cNvPr>
          <p:cNvSpPr/>
          <p:nvPr/>
        </p:nvSpPr>
        <p:spPr>
          <a:xfrm>
            <a:off x="2182512" y="187689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10AD675-D5FC-A34E-A05A-6B4DFD3DE760}"/>
              </a:ext>
            </a:extLst>
          </p:cNvPr>
          <p:cNvSpPr/>
          <p:nvPr/>
        </p:nvSpPr>
        <p:spPr>
          <a:xfrm>
            <a:off x="1144708" y="273826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22810D-33C0-7B4A-A16E-922BFE05C661}"/>
              </a:ext>
            </a:extLst>
          </p:cNvPr>
          <p:cNvSpPr/>
          <p:nvPr/>
        </p:nvSpPr>
        <p:spPr>
          <a:xfrm>
            <a:off x="7349922" y="1861514"/>
            <a:ext cx="462987" cy="460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72B301-2C3D-BE45-9C2D-AC9AED9F0880}"/>
              </a:ext>
            </a:extLst>
          </p:cNvPr>
          <p:cNvSpPr/>
          <p:nvPr/>
        </p:nvSpPr>
        <p:spPr>
          <a:xfrm>
            <a:off x="6928086" y="21888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E568EC-0D71-CD4A-AB6C-F295CC8D6EA8}"/>
              </a:ext>
            </a:extLst>
          </p:cNvPr>
          <p:cNvCxnSpPr/>
          <p:nvPr/>
        </p:nvCxnSpPr>
        <p:spPr>
          <a:xfrm>
            <a:off x="968124" y="4505234"/>
            <a:ext cx="74540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A7EB0F3-4582-4B45-8586-CBFD802F2ABC}"/>
              </a:ext>
            </a:extLst>
          </p:cNvPr>
          <p:cNvSpPr/>
          <p:nvPr/>
        </p:nvSpPr>
        <p:spPr>
          <a:xfrm>
            <a:off x="7280315" y="4099564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Delivery</a:t>
            </a:r>
          </a:p>
        </p:txBody>
      </p:sp>
    </p:spTree>
    <p:extLst>
      <p:ext uri="{BB962C8B-B14F-4D97-AF65-F5344CB8AC3E}">
        <p14:creationId xmlns:p14="http://schemas.microsoft.com/office/powerpoint/2010/main" val="410639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>
            <a:extLst>
              <a:ext uri="{FF2B5EF4-FFF2-40B4-BE49-F238E27FC236}">
                <a16:creationId xmlns:a16="http://schemas.microsoft.com/office/drawing/2014/main" id="{A9055D18-9DF8-1449-88DE-7B985A3E0D76}"/>
              </a:ext>
            </a:extLst>
          </p:cNvPr>
          <p:cNvSpPr/>
          <p:nvPr/>
        </p:nvSpPr>
        <p:spPr>
          <a:xfrm>
            <a:off x="6796476" y="1355998"/>
            <a:ext cx="1568471" cy="1064871"/>
          </a:xfrm>
          <a:prstGeom prst="rightArrow">
            <a:avLst>
              <a:gd name="adj1" fmla="val 100000"/>
              <a:gd name="adj2" fmla="val 46739"/>
            </a:avLst>
          </a:prstGeom>
          <a:solidFill>
            <a:srgbClr val="00B050"/>
          </a:solidFill>
          <a:ln>
            <a:solidFill>
              <a:srgbClr val="032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CB31E2D-49B1-AF40-950D-D41B7A6B5858}"/>
              </a:ext>
            </a:extLst>
          </p:cNvPr>
          <p:cNvSpPr/>
          <p:nvPr/>
        </p:nvSpPr>
        <p:spPr>
          <a:xfrm>
            <a:off x="2326511" y="1355999"/>
            <a:ext cx="2899316" cy="1064871"/>
          </a:xfrm>
          <a:prstGeom prst="rightArrow">
            <a:avLst>
              <a:gd name="adj1" fmla="val 100000"/>
              <a:gd name="adj2" fmla="val 46739"/>
            </a:avLst>
          </a:prstGeom>
          <a:solidFill>
            <a:schemeClr val="accent3"/>
          </a:solidFill>
          <a:ln>
            <a:solidFill>
              <a:srgbClr val="032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CD7636-DE78-0845-8FFF-C9687970DC9C}"/>
              </a:ext>
            </a:extLst>
          </p:cNvPr>
          <p:cNvSpPr/>
          <p:nvPr/>
        </p:nvSpPr>
        <p:spPr>
          <a:xfrm>
            <a:off x="109762" y="4756179"/>
            <a:ext cx="36173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tdwi.org</a:t>
            </a:r>
            <a:r>
              <a:rPr lang="en-US" sz="1400" dirty="0">
                <a:solidFill>
                  <a:schemeClr val="bg1"/>
                </a:solidFill>
              </a:rPr>
              <a:t>/pages/maturity-model/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649345C-C25A-1746-BD33-A9C11AE2FCB2}"/>
              </a:ext>
            </a:extLst>
          </p:cNvPr>
          <p:cNvSpPr/>
          <p:nvPr/>
        </p:nvSpPr>
        <p:spPr>
          <a:xfrm>
            <a:off x="1655178" y="1355999"/>
            <a:ext cx="2015542" cy="1064871"/>
          </a:xfrm>
          <a:prstGeom prst="rightArrow">
            <a:avLst>
              <a:gd name="adj1" fmla="val 100000"/>
              <a:gd name="adj2" fmla="val 46739"/>
            </a:avLst>
          </a:prstGeom>
          <a:solidFill>
            <a:srgbClr val="FF8200"/>
          </a:solidFill>
          <a:ln>
            <a:solidFill>
              <a:srgbClr val="032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EBE3AD97-24E8-E648-A7ED-A97FD2440FC5}"/>
              </a:ext>
            </a:extLst>
          </p:cNvPr>
          <p:cNvSpPr/>
          <p:nvPr/>
        </p:nvSpPr>
        <p:spPr>
          <a:xfrm>
            <a:off x="983847" y="1355999"/>
            <a:ext cx="1342663" cy="1064871"/>
          </a:xfrm>
          <a:prstGeom prst="rightArrow">
            <a:avLst>
              <a:gd name="adj1" fmla="val 100000"/>
              <a:gd name="adj2" fmla="val 46739"/>
            </a:avLst>
          </a:prstGeom>
          <a:solidFill>
            <a:srgbClr val="C00000"/>
          </a:solidFill>
          <a:ln>
            <a:solidFill>
              <a:srgbClr val="032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BB8C82A-308F-B741-86E5-BE9D2F154216}"/>
              </a:ext>
            </a:extLst>
          </p:cNvPr>
          <p:cNvSpPr/>
          <p:nvPr/>
        </p:nvSpPr>
        <p:spPr>
          <a:xfrm>
            <a:off x="5848897" y="1355999"/>
            <a:ext cx="1549078" cy="1064871"/>
          </a:xfrm>
          <a:prstGeom prst="rightArrow">
            <a:avLst>
              <a:gd name="adj1" fmla="val 100000"/>
              <a:gd name="adj2" fmla="val 46739"/>
            </a:avLst>
          </a:prstGeom>
          <a:solidFill>
            <a:schemeClr val="accent1">
              <a:lumMod val="75000"/>
            </a:schemeClr>
          </a:solidFill>
          <a:ln>
            <a:solidFill>
              <a:srgbClr val="032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7258F28-D6D9-464F-9E9B-BAC934A05A35}"/>
              </a:ext>
            </a:extLst>
          </p:cNvPr>
          <p:cNvSpPr/>
          <p:nvPr/>
        </p:nvSpPr>
        <p:spPr>
          <a:xfrm>
            <a:off x="5803229" y="1279054"/>
            <a:ext cx="591852" cy="1234113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81C9B3-DF13-7240-BDBC-B0721FDFD66A}"/>
              </a:ext>
            </a:extLst>
          </p:cNvPr>
          <p:cNvCxnSpPr>
            <a:cxnSpLocks/>
          </p:cNvCxnSpPr>
          <p:nvPr/>
        </p:nvCxnSpPr>
        <p:spPr>
          <a:xfrm>
            <a:off x="5862261" y="1355995"/>
            <a:ext cx="532820" cy="53243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815745-1AFE-D248-909F-D1ABC9EDA917}"/>
              </a:ext>
            </a:extLst>
          </p:cNvPr>
          <p:cNvCxnSpPr>
            <a:cxnSpLocks/>
          </p:cNvCxnSpPr>
          <p:nvPr/>
        </p:nvCxnSpPr>
        <p:spPr>
          <a:xfrm flipV="1">
            <a:off x="5862261" y="1888432"/>
            <a:ext cx="532820" cy="53243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053FD9-EA3E-AC4B-A225-E73994398027}"/>
              </a:ext>
            </a:extLst>
          </p:cNvPr>
          <p:cNvSpPr txBox="1"/>
          <p:nvPr/>
        </p:nvSpPr>
        <p:spPr>
          <a:xfrm rot="18900000">
            <a:off x="211449" y="2935829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NASCENT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8C507B-4848-F749-B968-749B0CA2483B}"/>
              </a:ext>
            </a:extLst>
          </p:cNvPr>
          <p:cNvSpPr txBox="1"/>
          <p:nvPr/>
        </p:nvSpPr>
        <p:spPr>
          <a:xfrm rot="18900000">
            <a:off x="856766" y="3187464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8200"/>
                </a:solidFill>
              </a:rPr>
              <a:t>PRE-ADOPTION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FF51EA-FCD2-2446-B4A8-9E9BCB1FF4D3}"/>
              </a:ext>
            </a:extLst>
          </p:cNvPr>
          <p:cNvSpPr txBox="1"/>
          <p:nvPr/>
        </p:nvSpPr>
        <p:spPr>
          <a:xfrm rot="18900000">
            <a:off x="2848722" y="2941170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EARLY </a:t>
            </a:r>
          </a:p>
          <a:p>
            <a:r>
              <a:rPr lang="en-US" b="1" dirty="0">
                <a:solidFill>
                  <a:schemeClr val="accent3"/>
                </a:solidFill>
              </a:rPr>
              <a:t>ADOPTION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8850C8-184C-2943-A803-1FA78F57DAE1}"/>
              </a:ext>
            </a:extLst>
          </p:cNvPr>
          <p:cNvSpPr txBox="1"/>
          <p:nvPr/>
        </p:nvSpPr>
        <p:spPr>
          <a:xfrm>
            <a:off x="4766175" y="909722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CHASM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8CF1D7-B75A-9E4E-A1C8-43D08A21CCED}"/>
              </a:ext>
            </a:extLst>
          </p:cNvPr>
          <p:cNvSpPr txBox="1"/>
          <p:nvPr/>
        </p:nvSpPr>
        <p:spPr>
          <a:xfrm rot="18900000">
            <a:off x="4947854" y="3030716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CORPORATE 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ADOPTION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A2000B-767B-264E-82F6-2751F48DBA5C}"/>
              </a:ext>
            </a:extLst>
          </p:cNvPr>
          <p:cNvSpPr txBox="1"/>
          <p:nvPr/>
        </p:nvSpPr>
        <p:spPr>
          <a:xfrm rot="18900000">
            <a:off x="6430467" y="2983109"/>
            <a:ext cx="1596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MATURE /</a:t>
            </a:r>
          </a:p>
          <a:p>
            <a:r>
              <a:rPr lang="en-US" b="1" dirty="0">
                <a:solidFill>
                  <a:srgbClr val="00B050"/>
                </a:solidFill>
              </a:rPr>
              <a:t> VISIONARY</a:t>
            </a:r>
          </a:p>
        </p:txBody>
      </p:sp>
    </p:spTree>
    <p:extLst>
      <p:ext uri="{BB962C8B-B14F-4D97-AF65-F5344CB8AC3E}">
        <p14:creationId xmlns:p14="http://schemas.microsoft.com/office/powerpoint/2010/main" val="322726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C7B5AF-26C4-D047-8831-E61E5721BFC1}"/>
              </a:ext>
            </a:extLst>
          </p:cNvPr>
          <p:cNvSpPr/>
          <p:nvPr/>
        </p:nvSpPr>
        <p:spPr>
          <a:xfrm>
            <a:off x="151908" y="290946"/>
            <a:ext cx="10031181" cy="410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Process: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Create process to lead the work and enable scale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 Data pipeline process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Create shorter epics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 ‘Quick wins’ +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initially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aviod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calculation steps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Operations: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Identify bottlenecks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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Correct the team size / shape: add BA/DBA/Dev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Balance workflows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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Engineers work on other items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Understand problem space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 How complex is each data problem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Domain knowledge is important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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Make time for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49538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A5BF735-4A77-544A-9E1F-D5388A42DBD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12765" b="12765"/>
          <a:stretch>
            <a:fillRect/>
          </a:stretch>
        </p:blipFill>
        <p:spPr>
          <a:xfrm>
            <a:off x="4572000" y="342900"/>
            <a:ext cx="4229101" cy="44577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0C797-84FB-E549-BB1C-92E3417461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There a common set of components in data driven </a:t>
            </a:r>
            <a:r>
              <a:rPr lang="en-US" sz="1800" dirty="0" err="1"/>
              <a:t>organisations</a:t>
            </a:r>
            <a:r>
              <a:rPr lang="en-US" sz="1800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FCFD1-C5E7-6844-ACC3-29CF01130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2.  Data Architecture</a:t>
            </a:r>
          </a:p>
        </p:txBody>
      </p:sp>
    </p:spTree>
    <p:extLst>
      <p:ext uri="{BB962C8B-B14F-4D97-AF65-F5344CB8AC3E}">
        <p14:creationId xmlns:p14="http://schemas.microsoft.com/office/powerpoint/2010/main" val="48984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DC5274-6852-CC43-BEBB-AB824B592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94" y="1302906"/>
            <a:ext cx="2057530" cy="1306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22AA46-D45D-5B4B-B11E-47218ED7A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77" y="1343892"/>
            <a:ext cx="1788526" cy="12653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4DA186-2762-8948-88E9-859B0DFF9944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3759201" y="1435679"/>
            <a:ext cx="1122795" cy="112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7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B4D657-31F0-6E4B-8E12-799F97AE64A3}"/>
              </a:ext>
            </a:extLst>
          </p:cNvPr>
          <p:cNvSpPr/>
          <p:nvPr/>
        </p:nvSpPr>
        <p:spPr>
          <a:xfrm>
            <a:off x="186288" y="234193"/>
            <a:ext cx="4054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 testable, repeatable data pipeline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8A01B9-5271-AF4D-810B-06D95BAB6A29}"/>
              </a:ext>
            </a:extLst>
          </p:cNvPr>
          <p:cNvSpPr/>
          <p:nvPr/>
        </p:nvSpPr>
        <p:spPr>
          <a:xfrm>
            <a:off x="2697822" y="2452254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EEEED7-1261-724A-8B2E-56CD06D7F7B8}"/>
              </a:ext>
            </a:extLst>
          </p:cNvPr>
          <p:cNvCxnSpPr/>
          <p:nvPr/>
        </p:nvCxnSpPr>
        <p:spPr>
          <a:xfrm>
            <a:off x="466129" y="1662545"/>
            <a:ext cx="1953491" cy="7897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438CFC-3905-F84F-9BAC-8B52D327839D}"/>
              </a:ext>
            </a:extLst>
          </p:cNvPr>
          <p:cNvCxnSpPr>
            <a:cxnSpLocks/>
          </p:cNvCxnSpPr>
          <p:nvPr/>
        </p:nvCxnSpPr>
        <p:spPr>
          <a:xfrm flipV="1">
            <a:off x="466129" y="3020290"/>
            <a:ext cx="1953490" cy="6373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053AEA0-3A5A-8745-B0B1-2252B3E6097A}"/>
              </a:ext>
            </a:extLst>
          </p:cNvPr>
          <p:cNvSpPr/>
          <p:nvPr/>
        </p:nvSpPr>
        <p:spPr>
          <a:xfrm>
            <a:off x="4904211" y="2452254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3AFBCA-40DD-C946-A369-3A094691C4F8}"/>
              </a:ext>
            </a:extLst>
          </p:cNvPr>
          <p:cNvSpPr/>
          <p:nvPr/>
        </p:nvSpPr>
        <p:spPr>
          <a:xfrm>
            <a:off x="7110600" y="2452254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D8B6E6-0A22-B643-89BB-62D1502DA45F}"/>
              </a:ext>
            </a:extLst>
          </p:cNvPr>
          <p:cNvCxnSpPr>
            <a:stCxn id="13" idx="3"/>
          </p:cNvCxnSpPr>
          <p:nvPr/>
        </p:nvCxnSpPr>
        <p:spPr>
          <a:xfrm>
            <a:off x="4207968" y="2736272"/>
            <a:ext cx="5392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96DC4C-382A-C345-BAE0-28D435E786B3}"/>
              </a:ext>
            </a:extLst>
          </p:cNvPr>
          <p:cNvCxnSpPr/>
          <p:nvPr/>
        </p:nvCxnSpPr>
        <p:spPr>
          <a:xfrm>
            <a:off x="6414357" y="2736272"/>
            <a:ext cx="5392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E1DD682-C795-D14E-BD7C-D6AB8161A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27" y="1925781"/>
            <a:ext cx="678295" cy="6782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768C76-9CCA-4141-8233-5881A4D2E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35" y="2264928"/>
            <a:ext cx="678295" cy="6782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3CFC6E3-E76B-0046-8B99-AF368C59C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34" y="2811892"/>
            <a:ext cx="678295" cy="67829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C859CC4-0551-6844-8BC5-6A6DFBBE6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23" y="2410690"/>
            <a:ext cx="612615" cy="6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9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8A01B9-5271-AF4D-810B-06D95BAB6A29}"/>
              </a:ext>
            </a:extLst>
          </p:cNvPr>
          <p:cNvSpPr/>
          <p:nvPr/>
        </p:nvSpPr>
        <p:spPr>
          <a:xfrm>
            <a:off x="2697822" y="2452254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EEEED7-1261-724A-8B2E-56CD06D7F7B8}"/>
              </a:ext>
            </a:extLst>
          </p:cNvPr>
          <p:cNvCxnSpPr/>
          <p:nvPr/>
        </p:nvCxnSpPr>
        <p:spPr>
          <a:xfrm>
            <a:off x="466129" y="1662545"/>
            <a:ext cx="1953491" cy="7897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438CFC-3905-F84F-9BAC-8B52D327839D}"/>
              </a:ext>
            </a:extLst>
          </p:cNvPr>
          <p:cNvCxnSpPr>
            <a:cxnSpLocks/>
          </p:cNvCxnSpPr>
          <p:nvPr/>
        </p:nvCxnSpPr>
        <p:spPr>
          <a:xfrm flipV="1">
            <a:off x="466129" y="3020290"/>
            <a:ext cx="1953490" cy="6373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053AEA0-3A5A-8745-B0B1-2252B3E6097A}"/>
              </a:ext>
            </a:extLst>
          </p:cNvPr>
          <p:cNvSpPr/>
          <p:nvPr/>
        </p:nvSpPr>
        <p:spPr>
          <a:xfrm>
            <a:off x="4904211" y="2452254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3AFBCA-40DD-C946-A369-3A094691C4F8}"/>
              </a:ext>
            </a:extLst>
          </p:cNvPr>
          <p:cNvSpPr/>
          <p:nvPr/>
        </p:nvSpPr>
        <p:spPr>
          <a:xfrm>
            <a:off x="7110600" y="2452254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D8B6E6-0A22-B643-89BB-62D1502DA45F}"/>
              </a:ext>
            </a:extLst>
          </p:cNvPr>
          <p:cNvCxnSpPr>
            <a:stCxn id="13" idx="3"/>
          </p:cNvCxnSpPr>
          <p:nvPr/>
        </p:nvCxnSpPr>
        <p:spPr>
          <a:xfrm>
            <a:off x="4207968" y="2736272"/>
            <a:ext cx="5392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96DC4C-382A-C345-BAE0-28D435E786B3}"/>
              </a:ext>
            </a:extLst>
          </p:cNvPr>
          <p:cNvCxnSpPr/>
          <p:nvPr/>
        </p:nvCxnSpPr>
        <p:spPr>
          <a:xfrm>
            <a:off x="6414357" y="2736272"/>
            <a:ext cx="5392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E1DD682-C795-D14E-BD7C-D6AB8161A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27" y="1925781"/>
            <a:ext cx="678295" cy="6782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768C76-9CCA-4141-8233-5881A4D2E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35" y="2264928"/>
            <a:ext cx="678295" cy="6782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3CFC6E3-E76B-0046-8B99-AF368C59C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34" y="2811892"/>
            <a:ext cx="678295" cy="6782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379880E-D390-0A43-95FD-E275A33A323F}"/>
              </a:ext>
            </a:extLst>
          </p:cNvPr>
          <p:cNvSpPr/>
          <p:nvPr/>
        </p:nvSpPr>
        <p:spPr>
          <a:xfrm>
            <a:off x="2697822" y="1529141"/>
            <a:ext cx="5922924" cy="505689"/>
          </a:xfrm>
          <a:prstGeom prst="rect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Defined data architecture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6557EC-0BE1-424D-BEE8-EC7F1D6A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23" y="2410690"/>
            <a:ext cx="612615" cy="6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9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8A01B9-5271-AF4D-810B-06D95BAB6A29}"/>
              </a:ext>
            </a:extLst>
          </p:cNvPr>
          <p:cNvSpPr/>
          <p:nvPr/>
        </p:nvSpPr>
        <p:spPr>
          <a:xfrm>
            <a:off x="2697822" y="2452254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EEEED7-1261-724A-8B2E-56CD06D7F7B8}"/>
              </a:ext>
            </a:extLst>
          </p:cNvPr>
          <p:cNvCxnSpPr/>
          <p:nvPr/>
        </p:nvCxnSpPr>
        <p:spPr>
          <a:xfrm>
            <a:off x="466129" y="1662545"/>
            <a:ext cx="1953491" cy="7897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438CFC-3905-F84F-9BAC-8B52D327839D}"/>
              </a:ext>
            </a:extLst>
          </p:cNvPr>
          <p:cNvCxnSpPr>
            <a:cxnSpLocks/>
          </p:cNvCxnSpPr>
          <p:nvPr/>
        </p:nvCxnSpPr>
        <p:spPr>
          <a:xfrm flipV="1">
            <a:off x="466129" y="3020290"/>
            <a:ext cx="1953490" cy="6373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053AEA0-3A5A-8745-B0B1-2252B3E6097A}"/>
              </a:ext>
            </a:extLst>
          </p:cNvPr>
          <p:cNvSpPr/>
          <p:nvPr/>
        </p:nvSpPr>
        <p:spPr>
          <a:xfrm>
            <a:off x="4904211" y="2452254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3AFBCA-40DD-C946-A369-3A094691C4F8}"/>
              </a:ext>
            </a:extLst>
          </p:cNvPr>
          <p:cNvSpPr/>
          <p:nvPr/>
        </p:nvSpPr>
        <p:spPr>
          <a:xfrm>
            <a:off x="7110600" y="2452254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D8B6E6-0A22-B643-89BB-62D1502DA45F}"/>
              </a:ext>
            </a:extLst>
          </p:cNvPr>
          <p:cNvCxnSpPr>
            <a:stCxn id="13" idx="3"/>
          </p:cNvCxnSpPr>
          <p:nvPr/>
        </p:nvCxnSpPr>
        <p:spPr>
          <a:xfrm>
            <a:off x="4207968" y="2736272"/>
            <a:ext cx="5392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96DC4C-382A-C345-BAE0-28D435E786B3}"/>
              </a:ext>
            </a:extLst>
          </p:cNvPr>
          <p:cNvCxnSpPr/>
          <p:nvPr/>
        </p:nvCxnSpPr>
        <p:spPr>
          <a:xfrm>
            <a:off x="6414357" y="2736272"/>
            <a:ext cx="5392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E1DD682-C795-D14E-BD7C-D6AB8161A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27" y="1925781"/>
            <a:ext cx="678295" cy="6782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768C76-9CCA-4141-8233-5881A4D2E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35" y="2264928"/>
            <a:ext cx="678295" cy="6782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3CFC6E3-E76B-0046-8B99-AF368C59C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34" y="2811892"/>
            <a:ext cx="678295" cy="6782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379880E-D390-0A43-95FD-E275A33A323F}"/>
              </a:ext>
            </a:extLst>
          </p:cNvPr>
          <p:cNvSpPr/>
          <p:nvPr/>
        </p:nvSpPr>
        <p:spPr>
          <a:xfrm>
            <a:off x="2719714" y="3490187"/>
            <a:ext cx="5922924" cy="505689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Metadata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B11B22-E5C3-C14D-B3FF-B5229885B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23" y="2410690"/>
            <a:ext cx="612615" cy="6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0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8A01B9-5271-AF4D-810B-06D95BAB6A29}"/>
              </a:ext>
            </a:extLst>
          </p:cNvPr>
          <p:cNvSpPr/>
          <p:nvPr/>
        </p:nvSpPr>
        <p:spPr>
          <a:xfrm>
            <a:off x="2697822" y="2452254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EEEED7-1261-724A-8B2E-56CD06D7F7B8}"/>
              </a:ext>
            </a:extLst>
          </p:cNvPr>
          <p:cNvCxnSpPr/>
          <p:nvPr/>
        </p:nvCxnSpPr>
        <p:spPr>
          <a:xfrm>
            <a:off x="466129" y="1662545"/>
            <a:ext cx="1953491" cy="7897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438CFC-3905-F84F-9BAC-8B52D327839D}"/>
              </a:ext>
            </a:extLst>
          </p:cNvPr>
          <p:cNvCxnSpPr>
            <a:cxnSpLocks/>
          </p:cNvCxnSpPr>
          <p:nvPr/>
        </p:nvCxnSpPr>
        <p:spPr>
          <a:xfrm flipV="1">
            <a:off x="466129" y="3020290"/>
            <a:ext cx="1953490" cy="6373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053AEA0-3A5A-8745-B0B1-2252B3E6097A}"/>
              </a:ext>
            </a:extLst>
          </p:cNvPr>
          <p:cNvSpPr/>
          <p:nvPr/>
        </p:nvSpPr>
        <p:spPr>
          <a:xfrm>
            <a:off x="4904211" y="2452254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3AFBCA-40DD-C946-A369-3A094691C4F8}"/>
              </a:ext>
            </a:extLst>
          </p:cNvPr>
          <p:cNvSpPr/>
          <p:nvPr/>
        </p:nvSpPr>
        <p:spPr>
          <a:xfrm>
            <a:off x="7110600" y="2452254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D8B6E6-0A22-B643-89BB-62D1502DA45F}"/>
              </a:ext>
            </a:extLst>
          </p:cNvPr>
          <p:cNvCxnSpPr>
            <a:stCxn id="13" idx="3"/>
          </p:cNvCxnSpPr>
          <p:nvPr/>
        </p:nvCxnSpPr>
        <p:spPr>
          <a:xfrm>
            <a:off x="4207968" y="2736272"/>
            <a:ext cx="5392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96DC4C-382A-C345-BAE0-28D435E786B3}"/>
              </a:ext>
            </a:extLst>
          </p:cNvPr>
          <p:cNvCxnSpPr/>
          <p:nvPr/>
        </p:nvCxnSpPr>
        <p:spPr>
          <a:xfrm>
            <a:off x="6414357" y="2736272"/>
            <a:ext cx="5392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E1DD682-C795-D14E-BD7C-D6AB8161A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27" y="1925781"/>
            <a:ext cx="678295" cy="6782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768C76-9CCA-4141-8233-5881A4D2E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35" y="2264928"/>
            <a:ext cx="678295" cy="6782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3CFC6E3-E76B-0046-8B99-AF368C59C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34" y="2811892"/>
            <a:ext cx="678295" cy="67829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7449D79-A0CA-D14E-AE1E-40310D60A85F}"/>
              </a:ext>
            </a:extLst>
          </p:cNvPr>
          <p:cNvSpPr/>
          <p:nvPr/>
        </p:nvSpPr>
        <p:spPr>
          <a:xfrm>
            <a:off x="2322243" y="706582"/>
            <a:ext cx="2424940" cy="117763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 inference, data type and business validation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216F891-6A1A-EB48-940B-FDDD7D10CC2F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 flipV="1">
            <a:off x="1881777" y="1295400"/>
            <a:ext cx="440467" cy="729518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C226604E-28BE-4245-A0E7-BD4DDAC79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23" y="2410690"/>
            <a:ext cx="612615" cy="6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3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8A01B9-5271-AF4D-810B-06D95BAB6A29}"/>
              </a:ext>
            </a:extLst>
          </p:cNvPr>
          <p:cNvSpPr/>
          <p:nvPr/>
        </p:nvSpPr>
        <p:spPr>
          <a:xfrm>
            <a:off x="2697822" y="2452254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EEEED7-1261-724A-8B2E-56CD06D7F7B8}"/>
              </a:ext>
            </a:extLst>
          </p:cNvPr>
          <p:cNvCxnSpPr/>
          <p:nvPr/>
        </p:nvCxnSpPr>
        <p:spPr>
          <a:xfrm>
            <a:off x="466129" y="1662545"/>
            <a:ext cx="1953491" cy="7897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438CFC-3905-F84F-9BAC-8B52D327839D}"/>
              </a:ext>
            </a:extLst>
          </p:cNvPr>
          <p:cNvCxnSpPr>
            <a:cxnSpLocks/>
          </p:cNvCxnSpPr>
          <p:nvPr/>
        </p:nvCxnSpPr>
        <p:spPr>
          <a:xfrm flipV="1">
            <a:off x="466129" y="3020290"/>
            <a:ext cx="1953490" cy="6373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053AEA0-3A5A-8745-B0B1-2252B3E6097A}"/>
              </a:ext>
            </a:extLst>
          </p:cNvPr>
          <p:cNvSpPr/>
          <p:nvPr/>
        </p:nvSpPr>
        <p:spPr>
          <a:xfrm>
            <a:off x="4904211" y="2452254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3AFBCA-40DD-C946-A369-3A094691C4F8}"/>
              </a:ext>
            </a:extLst>
          </p:cNvPr>
          <p:cNvSpPr/>
          <p:nvPr/>
        </p:nvSpPr>
        <p:spPr>
          <a:xfrm>
            <a:off x="7110600" y="2452254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D8B6E6-0A22-B643-89BB-62D1502DA45F}"/>
              </a:ext>
            </a:extLst>
          </p:cNvPr>
          <p:cNvCxnSpPr>
            <a:stCxn id="13" idx="3"/>
          </p:cNvCxnSpPr>
          <p:nvPr/>
        </p:nvCxnSpPr>
        <p:spPr>
          <a:xfrm>
            <a:off x="4207968" y="2736272"/>
            <a:ext cx="5392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96DC4C-382A-C345-BAE0-28D435E786B3}"/>
              </a:ext>
            </a:extLst>
          </p:cNvPr>
          <p:cNvCxnSpPr/>
          <p:nvPr/>
        </p:nvCxnSpPr>
        <p:spPr>
          <a:xfrm>
            <a:off x="6414357" y="2736272"/>
            <a:ext cx="5392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E1DD682-C795-D14E-BD7C-D6AB8161A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27" y="1925781"/>
            <a:ext cx="678295" cy="6782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768C76-9CCA-4141-8233-5881A4D2E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35" y="2264928"/>
            <a:ext cx="678295" cy="6782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3CFC6E3-E76B-0046-8B99-AF368C59C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34" y="2811892"/>
            <a:ext cx="678295" cy="678295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A57B935-FC08-6C4C-A921-0D1B40F5F20F}"/>
              </a:ext>
            </a:extLst>
          </p:cNvPr>
          <p:cNvCxnSpPr>
            <a:cxnSpLocks/>
          </p:cNvCxnSpPr>
          <p:nvPr/>
        </p:nvCxnSpPr>
        <p:spPr>
          <a:xfrm flipV="1">
            <a:off x="3597653" y="1829090"/>
            <a:ext cx="432140" cy="6231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EAA7E3C-62F9-0F45-A704-830A2775FC20}"/>
              </a:ext>
            </a:extLst>
          </p:cNvPr>
          <p:cNvSpPr/>
          <p:nvPr/>
        </p:nvSpPr>
        <p:spPr>
          <a:xfrm>
            <a:off x="4124873" y="1139672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Errors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BFC296E-198B-E54F-AB74-7FB18C316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23" y="2410690"/>
            <a:ext cx="612615" cy="6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9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8A01B9-5271-AF4D-810B-06D95BAB6A29}"/>
              </a:ext>
            </a:extLst>
          </p:cNvPr>
          <p:cNvSpPr/>
          <p:nvPr/>
        </p:nvSpPr>
        <p:spPr>
          <a:xfrm>
            <a:off x="2697822" y="2452254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EEEED7-1261-724A-8B2E-56CD06D7F7B8}"/>
              </a:ext>
            </a:extLst>
          </p:cNvPr>
          <p:cNvCxnSpPr/>
          <p:nvPr/>
        </p:nvCxnSpPr>
        <p:spPr>
          <a:xfrm>
            <a:off x="466129" y="1662545"/>
            <a:ext cx="1953491" cy="7897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438CFC-3905-F84F-9BAC-8B52D327839D}"/>
              </a:ext>
            </a:extLst>
          </p:cNvPr>
          <p:cNvCxnSpPr>
            <a:cxnSpLocks/>
          </p:cNvCxnSpPr>
          <p:nvPr/>
        </p:nvCxnSpPr>
        <p:spPr>
          <a:xfrm flipV="1">
            <a:off x="466129" y="3020290"/>
            <a:ext cx="1953490" cy="6373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053AEA0-3A5A-8745-B0B1-2252B3E6097A}"/>
              </a:ext>
            </a:extLst>
          </p:cNvPr>
          <p:cNvSpPr/>
          <p:nvPr/>
        </p:nvSpPr>
        <p:spPr>
          <a:xfrm>
            <a:off x="4904211" y="2452254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3AFBCA-40DD-C946-A369-3A094691C4F8}"/>
              </a:ext>
            </a:extLst>
          </p:cNvPr>
          <p:cNvSpPr/>
          <p:nvPr/>
        </p:nvSpPr>
        <p:spPr>
          <a:xfrm>
            <a:off x="7110600" y="2452254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D8B6E6-0A22-B643-89BB-62D1502DA45F}"/>
              </a:ext>
            </a:extLst>
          </p:cNvPr>
          <p:cNvCxnSpPr>
            <a:stCxn id="13" idx="3"/>
          </p:cNvCxnSpPr>
          <p:nvPr/>
        </p:nvCxnSpPr>
        <p:spPr>
          <a:xfrm>
            <a:off x="4207968" y="2736272"/>
            <a:ext cx="5392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96DC4C-382A-C345-BAE0-28D435E786B3}"/>
              </a:ext>
            </a:extLst>
          </p:cNvPr>
          <p:cNvCxnSpPr/>
          <p:nvPr/>
        </p:nvCxnSpPr>
        <p:spPr>
          <a:xfrm>
            <a:off x="6414357" y="2736272"/>
            <a:ext cx="5392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E1DD682-C795-D14E-BD7C-D6AB8161A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27" y="1925781"/>
            <a:ext cx="678295" cy="6782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768C76-9CCA-4141-8233-5881A4D2E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35" y="2264928"/>
            <a:ext cx="678295" cy="6782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3CFC6E3-E76B-0046-8B99-AF368C59C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34" y="2811892"/>
            <a:ext cx="678295" cy="67829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EAA7E3C-62F9-0F45-A704-830A2775FC20}"/>
              </a:ext>
            </a:extLst>
          </p:cNvPr>
          <p:cNvSpPr/>
          <p:nvPr/>
        </p:nvSpPr>
        <p:spPr>
          <a:xfrm>
            <a:off x="2719713" y="3763959"/>
            <a:ext cx="2184498" cy="1088260"/>
          </a:xfrm>
          <a:prstGeom prst="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Clean, validate, enrich against Reference data 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D550014F-84F2-1A49-AC44-CA362BF2E360}"/>
              </a:ext>
            </a:extLst>
          </p:cNvPr>
          <p:cNvCxnSpPr/>
          <p:nvPr/>
        </p:nvCxnSpPr>
        <p:spPr>
          <a:xfrm rot="10800000">
            <a:off x="2539714" y="3147978"/>
            <a:ext cx="180000" cy="900000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2193CDC8-2B86-A847-8A98-59D4292B6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23" y="2410690"/>
            <a:ext cx="612615" cy="6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5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8A01B9-5271-AF4D-810B-06D95BAB6A29}"/>
              </a:ext>
            </a:extLst>
          </p:cNvPr>
          <p:cNvSpPr/>
          <p:nvPr/>
        </p:nvSpPr>
        <p:spPr>
          <a:xfrm>
            <a:off x="2697822" y="2452254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EEEED7-1261-724A-8B2E-56CD06D7F7B8}"/>
              </a:ext>
            </a:extLst>
          </p:cNvPr>
          <p:cNvCxnSpPr/>
          <p:nvPr/>
        </p:nvCxnSpPr>
        <p:spPr>
          <a:xfrm>
            <a:off x="466129" y="1662545"/>
            <a:ext cx="1953491" cy="7897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438CFC-3905-F84F-9BAC-8B52D327839D}"/>
              </a:ext>
            </a:extLst>
          </p:cNvPr>
          <p:cNvCxnSpPr>
            <a:cxnSpLocks/>
          </p:cNvCxnSpPr>
          <p:nvPr/>
        </p:nvCxnSpPr>
        <p:spPr>
          <a:xfrm flipV="1">
            <a:off x="466129" y="3020290"/>
            <a:ext cx="1953490" cy="6373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053AEA0-3A5A-8745-B0B1-2252B3E6097A}"/>
              </a:ext>
            </a:extLst>
          </p:cNvPr>
          <p:cNvSpPr/>
          <p:nvPr/>
        </p:nvSpPr>
        <p:spPr>
          <a:xfrm>
            <a:off x="4904211" y="2452254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3AFBCA-40DD-C946-A369-3A094691C4F8}"/>
              </a:ext>
            </a:extLst>
          </p:cNvPr>
          <p:cNvSpPr/>
          <p:nvPr/>
        </p:nvSpPr>
        <p:spPr>
          <a:xfrm>
            <a:off x="7110600" y="2452254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D8B6E6-0A22-B643-89BB-62D1502DA45F}"/>
              </a:ext>
            </a:extLst>
          </p:cNvPr>
          <p:cNvCxnSpPr>
            <a:stCxn id="13" idx="3"/>
          </p:cNvCxnSpPr>
          <p:nvPr/>
        </p:nvCxnSpPr>
        <p:spPr>
          <a:xfrm>
            <a:off x="4207968" y="2736272"/>
            <a:ext cx="5392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96DC4C-382A-C345-BAE0-28D435E786B3}"/>
              </a:ext>
            </a:extLst>
          </p:cNvPr>
          <p:cNvCxnSpPr/>
          <p:nvPr/>
        </p:nvCxnSpPr>
        <p:spPr>
          <a:xfrm>
            <a:off x="6414357" y="2736272"/>
            <a:ext cx="5392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E1DD682-C795-D14E-BD7C-D6AB8161A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27" y="1925781"/>
            <a:ext cx="678295" cy="6782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768C76-9CCA-4141-8233-5881A4D2E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35" y="2264928"/>
            <a:ext cx="678295" cy="6782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3CFC6E3-E76B-0046-8B99-AF368C59C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34" y="2811892"/>
            <a:ext cx="678295" cy="678295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A57B935-FC08-6C4C-A921-0D1B40F5F20F}"/>
              </a:ext>
            </a:extLst>
          </p:cNvPr>
          <p:cNvCxnSpPr>
            <a:cxnSpLocks/>
          </p:cNvCxnSpPr>
          <p:nvPr/>
        </p:nvCxnSpPr>
        <p:spPr>
          <a:xfrm flipV="1">
            <a:off x="3597653" y="1829090"/>
            <a:ext cx="432140" cy="6231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EAA7E3C-62F9-0F45-A704-830A2775FC20}"/>
              </a:ext>
            </a:extLst>
          </p:cNvPr>
          <p:cNvSpPr/>
          <p:nvPr/>
        </p:nvSpPr>
        <p:spPr>
          <a:xfrm>
            <a:off x="4124873" y="1139672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Errors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931929-48C4-E441-9F6E-95AACF7FD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23" y="2410690"/>
            <a:ext cx="612615" cy="6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1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8D3F-0FAE-014D-B885-4818524DA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27" y="1028701"/>
            <a:ext cx="2807176" cy="308609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Build as a process for change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31570-1023-A544-9DDA-6878F7A54D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314"/>
          <a:stretch/>
        </p:blipFill>
        <p:spPr>
          <a:xfrm>
            <a:off x="6140789" y="1028701"/>
            <a:ext cx="2906381" cy="2049036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7960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8A01B9-5271-AF4D-810B-06D95BAB6A29}"/>
              </a:ext>
            </a:extLst>
          </p:cNvPr>
          <p:cNvSpPr/>
          <p:nvPr/>
        </p:nvSpPr>
        <p:spPr>
          <a:xfrm>
            <a:off x="2697822" y="2452254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EEEED7-1261-724A-8B2E-56CD06D7F7B8}"/>
              </a:ext>
            </a:extLst>
          </p:cNvPr>
          <p:cNvCxnSpPr/>
          <p:nvPr/>
        </p:nvCxnSpPr>
        <p:spPr>
          <a:xfrm>
            <a:off x="466129" y="1662545"/>
            <a:ext cx="1953491" cy="7897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438CFC-3905-F84F-9BAC-8B52D327839D}"/>
              </a:ext>
            </a:extLst>
          </p:cNvPr>
          <p:cNvCxnSpPr>
            <a:cxnSpLocks/>
          </p:cNvCxnSpPr>
          <p:nvPr/>
        </p:nvCxnSpPr>
        <p:spPr>
          <a:xfrm flipV="1">
            <a:off x="466129" y="3020290"/>
            <a:ext cx="1953490" cy="6373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053AEA0-3A5A-8745-B0B1-2252B3E6097A}"/>
              </a:ext>
            </a:extLst>
          </p:cNvPr>
          <p:cNvSpPr/>
          <p:nvPr/>
        </p:nvSpPr>
        <p:spPr>
          <a:xfrm>
            <a:off x="4904211" y="2452254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3AFBCA-40DD-C946-A369-3A094691C4F8}"/>
              </a:ext>
            </a:extLst>
          </p:cNvPr>
          <p:cNvSpPr/>
          <p:nvPr/>
        </p:nvSpPr>
        <p:spPr>
          <a:xfrm>
            <a:off x="7110600" y="2452254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D8B6E6-0A22-B643-89BB-62D1502DA45F}"/>
              </a:ext>
            </a:extLst>
          </p:cNvPr>
          <p:cNvCxnSpPr>
            <a:stCxn id="13" idx="3"/>
          </p:cNvCxnSpPr>
          <p:nvPr/>
        </p:nvCxnSpPr>
        <p:spPr>
          <a:xfrm>
            <a:off x="4207968" y="2736272"/>
            <a:ext cx="5392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96DC4C-382A-C345-BAE0-28D435E786B3}"/>
              </a:ext>
            </a:extLst>
          </p:cNvPr>
          <p:cNvCxnSpPr/>
          <p:nvPr/>
        </p:nvCxnSpPr>
        <p:spPr>
          <a:xfrm>
            <a:off x="6414357" y="2736272"/>
            <a:ext cx="5392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E1DD682-C795-D14E-BD7C-D6AB8161A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27" y="1925781"/>
            <a:ext cx="678295" cy="6782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768C76-9CCA-4141-8233-5881A4D2E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35" y="2264928"/>
            <a:ext cx="678295" cy="6782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3CFC6E3-E76B-0046-8B99-AF368C59C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34" y="2811892"/>
            <a:ext cx="678295" cy="67829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EAA7E3C-62F9-0F45-A704-830A2775FC20}"/>
              </a:ext>
            </a:extLst>
          </p:cNvPr>
          <p:cNvSpPr/>
          <p:nvPr/>
        </p:nvSpPr>
        <p:spPr>
          <a:xfrm>
            <a:off x="4884872" y="3559205"/>
            <a:ext cx="1510146" cy="568036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D550014F-84F2-1A49-AC44-CA362BF2E360}"/>
              </a:ext>
            </a:extLst>
          </p:cNvPr>
          <p:cNvCxnSpPr/>
          <p:nvPr/>
        </p:nvCxnSpPr>
        <p:spPr>
          <a:xfrm rot="10800000">
            <a:off x="4704872" y="2943223"/>
            <a:ext cx="180000" cy="900000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FBF8EF7-85A8-5045-A6A1-47CBF6EB3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23" y="2410690"/>
            <a:ext cx="612615" cy="6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0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8A01B9-5271-AF4D-810B-06D95BAB6A29}"/>
              </a:ext>
            </a:extLst>
          </p:cNvPr>
          <p:cNvSpPr/>
          <p:nvPr/>
        </p:nvSpPr>
        <p:spPr>
          <a:xfrm>
            <a:off x="2697822" y="2452254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EEEED7-1261-724A-8B2E-56CD06D7F7B8}"/>
              </a:ext>
            </a:extLst>
          </p:cNvPr>
          <p:cNvCxnSpPr/>
          <p:nvPr/>
        </p:nvCxnSpPr>
        <p:spPr>
          <a:xfrm>
            <a:off x="466129" y="1662545"/>
            <a:ext cx="1953491" cy="7897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438CFC-3905-F84F-9BAC-8B52D327839D}"/>
              </a:ext>
            </a:extLst>
          </p:cNvPr>
          <p:cNvCxnSpPr>
            <a:cxnSpLocks/>
          </p:cNvCxnSpPr>
          <p:nvPr/>
        </p:nvCxnSpPr>
        <p:spPr>
          <a:xfrm flipV="1">
            <a:off x="466129" y="3020290"/>
            <a:ext cx="1953490" cy="6373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053AEA0-3A5A-8745-B0B1-2252B3E6097A}"/>
              </a:ext>
            </a:extLst>
          </p:cNvPr>
          <p:cNvSpPr/>
          <p:nvPr/>
        </p:nvSpPr>
        <p:spPr>
          <a:xfrm>
            <a:off x="4904211" y="2452254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3AFBCA-40DD-C946-A369-3A094691C4F8}"/>
              </a:ext>
            </a:extLst>
          </p:cNvPr>
          <p:cNvSpPr/>
          <p:nvPr/>
        </p:nvSpPr>
        <p:spPr>
          <a:xfrm>
            <a:off x="7110600" y="2452254"/>
            <a:ext cx="1510146" cy="568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D8B6E6-0A22-B643-89BB-62D1502DA45F}"/>
              </a:ext>
            </a:extLst>
          </p:cNvPr>
          <p:cNvCxnSpPr>
            <a:stCxn id="13" idx="3"/>
          </p:cNvCxnSpPr>
          <p:nvPr/>
        </p:nvCxnSpPr>
        <p:spPr>
          <a:xfrm>
            <a:off x="4207968" y="2736272"/>
            <a:ext cx="5392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96DC4C-382A-C345-BAE0-28D435E786B3}"/>
              </a:ext>
            </a:extLst>
          </p:cNvPr>
          <p:cNvCxnSpPr/>
          <p:nvPr/>
        </p:nvCxnSpPr>
        <p:spPr>
          <a:xfrm>
            <a:off x="6414357" y="2736272"/>
            <a:ext cx="5392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E1DD682-C795-D14E-BD7C-D6AB8161A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27" y="1925781"/>
            <a:ext cx="678295" cy="6782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768C76-9CCA-4141-8233-5881A4D2E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35" y="2264928"/>
            <a:ext cx="678295" cy="6782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3CFC6E3-E76B-0046-8B99-AF368C59C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34" y="2811892"/>
            <a:ext cx="678295" cy="67829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EAA7E3C-62F9-0F45-A704-830A2775FC20}"/>
              </a:ext>
            </a:extLst>
          </p:cNvPr>
          <p:cNvSpPr/>
          <p:nvPr/>
        </p:nvSpPr>
        <p:spPr>
          <a:xfrm>
            <a:off x="2719714" y="3657599"/>
            <a:ext cx="1510146" cy="568036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D550014F-84F2-1A49-AC44-CA362BF2E360}"/>
              </a:ext>
            </a:extLst>
          </p:cNvPr>
          <p:cNvCxnSpPr/>
          <p:nvPr/>
        </p:nvCxnSpPr>
        <p:spPr>
          <a:xfrm rot="10800000">
            <a:off x="2539714" y="3041617"/>
            <a:ext cx="180000" cy="900000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FBF8EF7-85A8-5045-A6A1-47CBF6EB3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23" y="2410690"/>
            <a:ext cx="612615" cy="6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1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A53073-493F-AD4E-B1E7-1CE3069DD198}"/>
              </a:ext>
            </a:extLst>
          </p:cNvPr>
          <p:cNvSpPr txBox="1"/>
          <p:nvPr/>
        </p:nvSpPr>
        <p:spPr>
          <a:xfrm>
            <a:off x="4598818" y="2662287"/>
            <a:ext cx="2126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Performance monitoring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98E3C-32C5-3D43-88F6-9C31147FC4CA}"/>
              </a:ext>
            </a:extLst>
          </p:cNvPr>
          <p:cNvGrpSpPr/>
          <p:nvPr/>
        </p:nvGrpSpPr>
        <p:grpSpPr>
          <a:xfrm>
            <a:off x="4598818" y="1272464"/>
            <a:ext cx="3699432" cy="1178152"/>
            <a:chOff x="-415913" y="4146332"/>
            <a:chExt cx="3699432" cy="1178152"/>
          </a:xfrm>
        </p:grpSpPr>
        <p:pic>
          <p:nvPicPr>
            <p:cNvPr id="11" name="Picture 20" descr="Image result for automation">
              <a:extLst>
                <a:ext uri="{FF2B5EF4-FFF2-40B4-BE49-F238E27FC236}">
                  <a16:creationId xmlns:a16="http://schemas.microsoft.com/office/drawing/2014/main" id="{64705070-5E90-3B47-AF4B-89A349F74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1450" y="4244484"/>
              <a:ext cx="1322069" cy="1080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540A33-5538-594E-B356-5415256543BC}"/>
                </a:ext>
              </a:extLst>
            </p:cNvPr>
            <p:cNvSpPr txBox="1"/>
            <p:nvPr/>
          </p:nvSpPr>
          <p:spPr>
            <a:xfrm>
              <a:off x="-415913" y="4146332"/>
              <a:ext cx="243212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Automation, Scheduling, Scaling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20F612D-4B3D-6E4D-994E-D404F87A33BB}"/>
              </a:ext>
            </a:extLst>
          </p:cNvPr>
          <p:cNvSpPr txBox="1"/>
          <p:nvPr/>
        </p:nvSpPr>
        <p:spPr>
          <a:xfrm>
            <a:off x="920636" y="1250375"/>
            <a:ext cx="195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Operational Dashboards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6DE144-7D64-1047-B734-4745F5901317}"/>
              </a:ext>
            </a:extLst>
          </p:cNvPr>
          <p:cNvSpPr txBox="1"/>
          <p:nvPr/>
        </p:nvSpPr>
        <p:spPr>
          <a:xfrm>
            <a:off x="920636" y="2662287"/>
            <a:ext cx="23296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Role based access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DFE332-4BE4-984C-99B3-2B56FC6137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46482" y="2733452"/>
            <a:ext cx="1161653" cy="1161653"/>
          </a:xfrm>
          <a:prstGeom prst="rect">
            <a:avLst/>
          </a:prstGeom>
        </p:spPr>
      </p:pic>
      <p:grpSp>
        <p:nvGrpSpPr>
          <p:cNvPr id="31" name="Group 78">
            <a:extLst>
              <a:ext uri="{FF2B5EF4-FFF2-40B4-BE49-F238E27FC236}">
                <a16:creationId xmlns:a16="http://schemas.microsoft.com/office/drawing/2014/main" id="{7FEE9991-BE26-4148-913A-C9FBFF45729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28024" y="2731554"/>
            <a:ext cx="1138524" cy="1163551"/>
            <a:chOff x="1239" y="561"/>
            <a:chExt cx="364" cy="372"/>
          </a:xfrm>
        </p:grpSpPr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C7F8C596-E1E9-0842-82F5-5D0BE34E3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" y="824"/>
              <a:ext cx="87" cy="87"/>
            </a:xfrm>
            <a:custGeom>
              <a:avLst/>
              <a:gdLst>
                <a:gd name="T0" fmla="*/ 160 w 299"/>
                <a:gd name="T1" fmla="*/ 108 h 299"/>
                <a:gd name="T2" fmla="*/ 168 w 299"/>
                <a:gd name="T3" fmla="*/ 108 h 299"/>
                <a:gd name="T4" fmla="*/ 61 w 299"/>
                <a:gd name="T5" fmla="*/ 0 h 299"/>
                <a:gd name="T6" fmla="*/ 32 w 299"/>
                <a:gd name="T7" fmla="*/ 32 h 299"/>
                <a:gd name="T8" fmla="*/ 0 w 299"/>
                <a:gd name="T9" fmla="*/ 61 h 299"/>
                <a:gd name="T10" fmla="*/ 80 w 299"/>
                <a:gd name="T11" fmla="*/ 140 h 299"/>
                <a:gd name="T12" fmla="*/ 80 w 299"/>
                <a:gd name="T13" fmla="*/ 108 h 299"/>
                <a:gd name="T14" fmla="*/ 122 w 299"/>
                <a:gd name="T15" fmla="*/ 108 h 299"/>
                <a:gd name="T16" fmla="*/ 122 w 299"/>
                <a:gd name="T17" fmla="*/ 148 h 299"/>
                <a:gd name="T18" fmla="*/ 87 w 299"/>
                <a:gd name="T19" fmla="*/ 148 h 299"/>
                <a:gd name="T20" fmla="*/ 239 w 299"/>
                <a:gd name="T21" fmla="*/ 299 h 299"/>
                <a:gd name="T22" fmla="*/ 273 w 299"/>
                <a:gd name="T23" fmla="*/ 273 h 299"/>
                <a:gd name="T24" fmla="*/ 299 w 299"/>
                <a:gd name="T25" fmla="*/ 239 h 299"/>
                <a:gd name="T26" fmla="*/ 208 w 299"/>
                <a:gd name="T27" fmla="*/ 148 h 299"/>
                <a:gd name="T28" fmla="*/ 160 w 299"/>
                <a:gd name="T29" fmla="*/ 148 h 299"/>
                <a:gd name="T30" fmla="*/ 160 w 299"/>
                <a:gd name="T31" fmla="*/ 10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9" h="299">
                  <a:moveTo>
                    <a:pt x="160" y="108"/>
                  </a:moveTo>
                  <a:cubicBezTo>
                    <a:pt x="168" y="108"/>
                    <a:pt x="168" y="108"/>
                    <a:pt x="168" y="108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2" y="10"/>
                    <a:pt x="42" y="21"/>
                    <a:pt x="32" y="32"/>
                  </a:cubicBezTo>
                  <a:cubicBezTo>
                    <a:pt x="21" y="42"/>
                    <a:pt x="10" y="52"/>
                    <a:pt x="0" y="61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2" y="148"/>
                    <a:pt x="122" y="148"/>
                    <a:pt x="122" y="148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239" y="299"/>
                    <a:pt x="239" y="299"/>
                    <a:pt x="239" y="299"/>
                  </a:cubicBezTo>
                  <a:cubicBezTo>
                    <a:pt x="246" y="295"/>
                    <a:pt x="258" y="287"/>
                    <a:pt x="273" y="273"/>
                  </a:cubicBezTo>
                  <a:cubicBezTo>
                    <a:pt x="287" y="258"/>
                    <a:pt x="295" y="246"/>
                    <a:pt x="299" y="239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160" y="148"/>
                    <a:pt x="160" y="148"/>
                    <a:pt x="160" y="148"/>
                  </a:cubicBezTo>
                  <a:lnTo>
                    <a:pt x="160" y="108"/>
                  </a:lnTo>
                  <a:close/>
                </a:path>
              </a:pathLst>
            </a:custGeom>
            <a:solidFill>
              <a:srgbClr val="2320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8C2A6E5F-173A-5F46-859D-10ED3FBA40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3" y="670"/>
              <a:ext cx="148" cy="116"/>
            </a:xfrm>
            <a:custGeom>
              <a:avLst/>
              <a:gdLst>
                <a:gd name="T0" fmla="*/ 393 w 513"/>
                <a:gd name="T1" fmla="*/ 259 h 402"/>
                <a:gd name="T2" fmla="*/ 483 w 513"/>
                <a:gd name="T3" fmla="*/ 259 h 402"/>
                <a:gd name="T4" fmla="*/ 513 w 513"/>
                <a:gd name="T5" fmla="*/ 138 h 402"/>
                <a:gd name="T6" fmla="*/ 474 w 513"/>
                <a:gd name="T7" fmla="*/ 0 h 402"/>
                <a:gd name="T8" fmla="*/ 434 w 513"/>
                <a:gd name="T9" fmla="*/ 0 h 402"/>
                <a:gd name="T10" fmla="*/ 309 w 513"/>
                <a:gd name="T11" fmla="*/ 187 h 402"/>
                <a:gd name="T12" fmla="*/ 294 w 513"/>
                <a:gd name="T13" fmla="*/ 196 h 402"/>
                <a:gd name="T14" fmla="*/ 278 w 513"/>
                <a:gd name="T15" fmla="*/ 189 h 402"/>
                <a:gd name="T16" fmla="*/ 154 w 513"/>
                <a:gd name="T17" fmla="*/ 54 h 402"/>
                <a:gd name="T18" fmla="*/ 0 w 513"/>
                <a:gd name="T19" fmla="*/ 225 h 402"/>
                <a:gd name="T20" fmla="*/ 63 w 513"/>
                <a:gd name="T21" fmla="*/ 325 h 402"/>
                <a:gd name="T22" fmla="*/ 249 w 513"/>
                <a:gd name="T23" fmla="*/ 402 h 402"/>
                <a:gd name="T24" fmla="*/ 436 w 513"/>
                <a:gd name="T25" fmla="*/ 325 h 402"/>
                <a:gd name="T26" fmla="*/ 458 w 513"/>
                <a:gd name="T27" fmla="*/ 299 h 402"/>
                <a:gd name="T28" fmla="*/ 393 w 513"/>
                <a:gd name="T29" fmla="*/ 299 h 402"/>
                <a:gd name="T30" fmla="*/ 393 w 513"/>
                <a:gd name="T31" fmla="*/ 259 h 402"/>
                <a:gd name="T32" fmla="*/ 365 w 513"/>
                <a:gd name="T33" fmla="*/ 299 h 402"/>
                <a:gd name="T34" fmla="*/ 313 w 513"/>
                <a:gd name="T35" fmla="*/ 299 h 402"/>
                <a:gd name="T36" fmla="*/ 313 w 513"/>
                <a:gd name="T37" fmla="*/ 259 h 402"/>
                <a:gd name="T38" fmla="*/ 365 w 513"/>
                <a:gd name="T39" fmla="*/ 259 h 402"/>
                <a:gd name="T40" fmla="*/ 365 w 513"/>
                <a:gd name="T41" fmla="*/ 29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3" h="402">
                  <a:moveTo>
                    <a:pt x="393" y="259"/>
                  </a:moveTo>
                  <a:cubicBezTo>
                    <a:pt x="483" y="259"/>
                    <a:pt x="483" y="259"/>
                    <a:pt x="483" y="259"/>
                  </a:cubicBezTo>
                  <a:cubicBezTo>
                    <a:pt x="503" y="222"/>
                    <a:pt x="513" y="181"/>
                    <a:pt x="513" y="138"/>
                  </a:cubicBezTo>
                  <a:cubicBezTo>
                    <a:pt x="513" y="89"/>
                    <a:pt x="499" y="41"/>
                    <a:pt x="474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6" y="192"/>
                    <a:pt x="300" y="195"/>
                    <a:pt x="294" y="196"/>
                  </a:cubicBezTo>
                  <a:cubicBezTo>
                    <a:pt x="288" y="196"/>
                    <a:pt x="282" y="194"/>
                    <a:pt x="278" y="189"/>
                  </a:cubicBezTo>
                  <a:cubicBezTo>
                    <a:pt x="154" y="54"/>
                    <a:pt x="154" y="54"/>
                    <a:pt x="154" y="54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13" y="262"/>
                    <a:pt x="34" y="296"/>
                    <a:pt x="63" y="325"/>
                  </a:cubicBezTo>
                  <a:cubicBezTo>
                    <a:pt x="113" y="374"/>
                    <a:pt x="179" y="402"/>
                    <a:pt x="249" y="402"/>
                  </a:cubicBezTo>
                  <a:cubicBezTo>
                    <a:pt x="320" y="402"/>
                    <a:pt x="386" y="374"/>
                    <a:pt x="436" y="325"/>
                  </a:cubicBezTo>
                  <a:cubicBezTo>
                    <a:pt x="444" y="317"/>
                    <a:pt x="451" y="308"/>
                    <a:pt x="458" y="299"/>
                  </a:cubicBezTo>
                  <a:cubicBezTo>
                    <a:pt x="393" y="299"/>
                    <a:pt x="393" y="299"/>
                    <a:pt x="393" y="299"/>
                  </a:cubicBezTo>
                  <a:lnTo>
                    <a:pt x="393" y="259"/>
                  </a:lnTo>
                  <a:close/>
                  <a:moveTo>
                    <a:pt x="365" y="299"/>
                  </a:moveTo>
                  <a:cubicBezTo>
                    <a:pt x="313" y="299"/>
                    <a:pt x="313" y="299"/>
                    <a:pt x="313" y="299"/>
                  </a:cubicBezTo>
                  <a:cubicBezTo>
                    <a:pt x="313" y="259"/>
                    <a:pt x="313" y="259"/>
                    <a:pt x="313" y="259"/>
                  </a:cubicBezTo>
                  <a:cubicBezTo>
                    <a:pt x="365" y="259"/>
                    <a:pt x="365" y="259"/>
                    <a:pt x="365" y="259"/>
                  </a:cubicBezTo>
                  <a:lnTo>
                    <a:pt x="365" y="299"/>
                  </a:lnTo>
                  <a:close/>
                </a:path>
              </a:pathLst>
            </a:custGeom>
            <a:solidFill>
              <a:srgbClr val="2320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61A19D34-3DC3-4F47-905B-2FA24922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9" y="634"/>
              <a:ext cx="132" cy="88"/>
            </a:xfrm>
            <a:custGeom>
              <a:avLst/>
              <a:gdLst>
                <a:gd name="T0" fmla="*/ 364 w 458"/>
                <a:gd name="T1" fmla="*/ 19 h 303"/>
                <a:gd name="T2" fmla="*/ 263 w 458"/>
                <a:gd name="T3" fmla="*/ 0 h 303"/>
                <a:gd name="T4" fmla="*/ 77 w 458"/>
                <a:gd name="T5" fmla="*/ 77 h 303"/>
                <a:gd name="T6" fmla="*/ 40 w 458"/>
                <a:gd name="T7" fmla="*/ 123 h 303"/>
                <a:gd name="T8" fmla="*/ 48 w 458"/>
                <a:gd name="T9" fmla="*/ 123 h 303"/>
                <a:gd name="T10" fmla="*/ 48 w 458"/>
                <a:gd name="T11" fmla="*/ 163 h 303"/>
                <a:gd name="T12" fmla="*/ 19 w 458"/>
                <a:gd name="T13" fmla="*/ 163 h 303"/>
                <a:gd name="T14" fmla="*/ 0 w 458"/>
                <a:gd name="T15" fmla="*/ 263 h 303"/>
                <a:gd name="T16" fmla="*/ 3 w 458"/>
                <a:gd name="T17" fmla="*/ 303 h 303"/>
                <a:gd name="T18" fmla="*/ 153 w 458"/>
                <a:gd name="T19" fmla="*/ 136 h 303"/>
                <a:gd name="T20" fmla="*/ 168 w 458"/>
                <a:gd name="T21" fmla="*/ 129 h 303"/>
                <a:gd name="T22" fmla="*/ 168 w 458"/>
                <a:gd name="T23" fmla="*/ 129 h 303"/>
                <a:gd name="T24" fmla="*/ 183 w 458"/>
                <a:gd name="T25" fmla="*/ 136 h 303"/>
                <a:gd name="T26" fmla="*/ 304 w 458"/>
                <a:gd name="T27" fmla="*/ 268 h 303"/>
                <a:gd name="T28" fmla="*/ 421 w 458"/>
                <a:gd name="T29" fmla="*/ 94 h 303"/>
                <a:gd name="T30" fmla="*/ 438 w 458"/>
                <a:gd name="T31" fmla="*/ 85 h 303"/>
                <a:gd name="T32" fmla="*/ 458 w 458"/>
                <a:gd name="T33" fmla="*/ 85 h 303"/>
                <a:gd name="T34" fmla="*/ 450 w 458"/>
                <a:gd name="T35" fmla="*/ 77 h 303"/>
                <a:gd name="T36" fmla="*/ 364 w 458"/>
                <a:gd name="T37" fmla="*/ 19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8" h="303">
                  <a:moveTo>
                    <a:pt x="364" y="19"/>
                  </a:moveTo>
                  <a:cubicBezTo>
                    <a:pt x="332" y="6"/>
                    <a:pt x="298" y="0"/>
                    <a:pt x="263" y="0"/>
                  </a:cubicBezTo>
                  <a:cubicBezTo>
                    <a:pt x="193" y="0"/>
                    <a:pt x="127" y="27"/>
                    <a:pt x="77" y="77"/>
                  </a:cubicBezTo>
                  <a:cubicBezTo>
                    <a:pt x="63" y="91"/>
                    <a:pt x="50" y="107"/>
                    <a:pt x="40" y="123"/>
                  </a:cubicBezTo>
                  <a:cubicBezTo>
                    <a:pt x="48" y="123"/>
                    <a:pt x="48" y="123"/>
                    <a:pt x="48" y="123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6" y="195"/>
                    <a:pt x="0" y="228"/>
                    <a:pt x="0" y="263"/>
                  </a:cubicBezTo>
                  <a:cubicBezTo>
                    <a:pt x="0" y="277"/>
                    <a:pt x="1" y="290"/>
                    <a:pt x="3" y="303"/>
                  </a:cubicBezTo>
                  <a:cubicBezTo>
                    <a:pt x="153" y="136"/>
                    <a:pt x="153" y="136"/>
                    <a:pt x="153" y="136"/>
                  </a:cubicBezTo>
                  <a:cubicBezTo>
                    <a:pt x="157" y="131"/>
                    <a:pt x="162" y="129"/>
                    <a:pt x="168" y="129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74" y="129"/>
                    <a:pt x="179" y="131"/>
                    <a:pt x="183" y="136"/>
                  </a:cubicBezTo>
                  <a:cubicBezTo>
                    <a:pt x="304" y="268"/>
                    <a:pt x="304" y="268"/>
                    <a:pt x="304" y="268"/>
                  </a:cubicBezTo>
                  <a:cubicBezTo>
                    <a:pt x="421" y="94"/>
                    <a:pt x="421" y="94"/>
                    <a:pt x="421" y="94"/>
                  </a:cubicBezTo>
                  <a:cubicBezTo>
                    <a:pt x="425" y="89"/>
                    <a:pt x="431" y="85"/>
                    <a:pt x="438" y="85"/>
                  </a:cubicBezTo>
                  <a:cubicBezTo>
                    <a:pt x="458" y="85"/>
                    <a:pt x="458" y="85"/>
                    <a:pt x="458" y="85"/>
                  </a:cubicBezTo>
                  <a:cubicBezTo>
                    <a:pt x="455" y="82"/>
                    <a:pt x="452" y="80"/>
                    <a:pt x="450" y="77"/>
                  </a:cubicBezTo>
                  <a:cubicBezTo>
                    <a:pt x="425" y="52"/>
                    <a:pt x="396" y="33"/>
                    <a:pt x="364" y="19"/>
                  </a:cubicBezTo>
                  <a:close/>
                </a:path>
              </a:pathLst>
            </a:custGeom>
            <a:solidFill>
              <a:srgbClr val="2320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82">
              <a:extLst>
                <a:ext uri="{FF2B5EF4-FFF2-40B4-BE49-F238E27FC236}">
                  <a16:creationId xmlns:a16="http://schemas.microsoft.com/office/drawing/2014/main" id="{8035096A-C112-5047-A02B-987B10613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0" y="593"/>
              <a:ext cx="18" cy="11"/>
            </a:xfrm>
            <a:prstGeom prst="rect">
              <a:avLst/>
            </a:prstGeom>
            <a:solidFill>
              <a:srgbClr val="2320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3">
              <a:extLst>
                <a:ext uri="{FF2B5EF4-FFF2-40B4-BE49-F238E27FC236}">
                  <a16:creationId xmlns:a16="http://schemas.microsoft.com/office/drawing/2014/main" id="{735CE035-08A0-FD4B-8EB9-0C8002B15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8" y="613"/>
              <a:ext cx="195" cy="195"/>
            </a:xfrm>
            <a:custGeom>
              <a:avLst/>
              <a:gdLst>
                <a:gd name="T0" fmla="*/ 576 w 675"/>
                <a:gd name="T1" fmla="*/ 98 h 675"/>
                <a:gd name="T2" fmla="*/ 337 w 675"/>
                <a:gd name="T3" fmla="*/ 0 h 675"/>
                <a:gd name="T4" fmla="*/ 98 w 675"/>
                <a:gd name="T5" fmla="*/ 98 h 675"/>
                <a:gd name="T6" fmla="*/ 0 w 675"/>
                <a:gd name="T7" fmla="*/ 337 h 675"/>
                <a:gd name="T8" fmla="*/ 98 w 675"/>
                <a:gd name="T9" fmla="*/ 576 h 675"/>
                <a:gd name="T10" fmla="*/ 337 w 675"/>
                <a:gd name="T11" fmla="*/ 675 h 675"/>
                <a:gd name="T12" fmla="*/ 576 w 675"/>
                <a:gd name="T13" fmla="*/ 576 h 675"/>
                <a:gd name="T14" fmla="*/ 675 w 675"/>
                <a:gd name="T15" fmla="*/ 337 h 675"/>
                <a:gd name="T16" fmla="*/ 576 w 675"/>
                <a:gd name="T17" fmla="*/ 98 h 675"/>
                <a:gd name="T18" fmla="*/ 548 w 675"/>
                <a:gd name="T19" fmla="*/ 548 h 675"/>
                <a:gd name="T20" fmla="*/ 337 w 675"/>
                <a:gd name="T21" fmla="*/ 635 h 675"/>
                <a:gd name="T22" fmla="*/ 127 w 675"/>
                <a:gd name="T23" fmla="*/ 548 h 675"/>
                <a:gd name="T24" fmla="*/ 63 w 675"/>
                <a:gd name="T25" fmla="*/ 452 h 675"/>
                <a:gd name="T26" fmla="*/ 48 w 675"/>
                <a:gd name="T27" fmla="*/ 409 h 675"/>
                <a:gd name="T28" fmla="*/ 40 w 675"/>
                <a:gd name="T29" fmla="*/ 337 h 675"/>
                <a:gd name="T30" fmla="*/ 57 w 675"/>
                <a:gd name="T31" fmla="*/ 237 h 675"/>
                <a:gd name="T32" fmla="*/ 74 w 675"/>
                <a:gd name="T33" fmla="*/ 197 h 675"/>
                <a:gd name="T34" fmla="*/ 127 w 675"/>
                <a:gd name="T35" fmla="*/ 127 h 675"/>
                <a:gd name="T36" fmla="*/ 337 w 675"/>
                <a:gd name="T37" fmla="*/ 40 h 675"/>
                <a:gd name="T38" fmla="*/ 451 w 675"/>
                <a:gd name="T39" fmla="*/ 62 h 675"/>
                <a:gd name="T40" fmla="*/ 548 w 675"/>
                <a:gd name="T41" fmla="*/ 127 h 675"/>
                <a:gd name="T42" fmla="*/ 576 w 675"/>
                <a:gd name="T43" fmla="*/ 159 h 675"/>
                <a:gd name="T44" fmla="*/ 601 w 675"/>
                <a:gd name="T45" fmla="*/ 199 h 675"/>
                <a:gd name="T46" fmla="*/ 635 w 675"/>
                <a:gd name="T47" fmla="*/ 337 h 675"/>
                <a:gd name="T48" fmla="*/ 609 w 675"/>
                <a:gd name="T49" fmla="*/ 458 h 675"/>
                <a:gd name="T50" fmla="*/ 588 w 675"/>
                <a:gd name="T51" fmla="*/ 498 h 675"/>
                <a:gd name="T52" fmla="*/ 548 w 675"/>
                <a:gd name="T53" fmla="*/ 548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5" h="675">
                  <a:moveTo>
                    <a:pt x="576" y="98"/>
                  </a:moveTo>
                  <a:cubicBezTo>
                    <a:pt x="512" y="35"/>
                    <a:pt x="427" y="0"/>
                    <a:pt x="337" y="0"/>
                  </a:cubicBezTo>
                  <a:cubicBezTo>
                    <a:pt x="247" y="0"/>
                    <a:pt x="162" y="35"/>
                    <a:pt x="98" y="98"/>
                  </a:cubicBezTo>
                  <a:cubicBezTo>
                    <a:pt x="35" y="162"/>
                    <a:pt x="0" y="247"/>
                    <a:pt x="0" y="337"/>
                  </a:cubicBezTo>
                  <a:cubicBezTo>
                    <a:pt x="0" y="427"/>
                    <a:pt x="35" y="512"/>
                    <a:pt x="98" y="576"/>
                  </a:cubicBezTo>
                  <a:cubicBezTo>
                    <a:pt x="162" y="640"/>
                    <a:pt x="247" y="675"/>
                    <a:pt x="337" y="675"/>
                  </a:cubicBezTo>
                  <a:cubicBezTo>
                    <a:pt x="427" y="675"/>
                    <a:pt x="512" y="640"/>
                    <a:pt x="576" y="576"/>
                  </a:cubicBezTo>
                  <a:cubicBezTo>
                    <a:pt x="640" y="512"/>
                    <a:pt x="675" y="427"/>
                    <a:pt x="675" y="337"/>
                  </a:cubicBezTo>
                  <a:cubicBezTo>
                    <a:pt x="675" y="247"/>
                    <a:pt x="640" y="162"/>
                    <a:pt x="576" y="98"/>
                  </a:cubicBezTo>
                  <a:close/>
                  <a:moveTo>
                    <a:pt x="548" y="548"/>
                  </a:moveTo>
                  <a:cubicBezTo>
                    <a:pt x="491" y="604"/>
                    <a:pt x="417" y="635"/>
                    <a:pt x="337" y="635"/>
                  </a:cubicBezTo>
                  <a:cubicBezTo>
                    <a:pt x="258" y="635"/>
                    <a:pt x="183" y="604"/>
                    <a:pt x="127" y="548"/>
                  </a:cubicBezTo>
                  <a:cubicBezTo>
                    <a:pt x="99" y="520"/>
                    <a:pt x="77" y="487"/>
                    <a:pt x="63" y="452"/>
                  </a:cubicBezTo>
                  <a:cubicBezTo>
                    <a:pt x="57" y="438"/>
                    <a:pt x="52" y="424"/>
                    <a:pt x="48" y="409"/>
                  </a:cubicBezTo>
                  <a:cubicBezTo>
                    <a:pt x="42" y="385"/>
                    <a:pt x="40" y="362"/>
                    <a:pt x="40" y="337"/>
                  </a:cubicBezTo>
                  <a:cubicBezTo>
                    <a:pt x="40" y="303"/>
                    <a:pt x="45" y="269"/>
                    <a:pt x="57" y="237"/>
                  </a:cubicBezTo>
                  <a:cubicBezTo>
                    <a:pt x="62" y="223"/>
                    <a:pt x="67" y="210"/>
                    <a:pt x="74" y="197"/>
                  </a:cubicBezTo>
                  <a:cubicBezTo>
                    <a:pt x="88" y="172"/>
                    <a:pt x="106" y="148"/>
                    <a:pt x="127" y="127"/>
                  </a:cubicBezTo>
                  <a:cubicBezTo>
                    <a:pt x="183" y="70"/>
                    <a:pt x="258" y="40"/>
                    <a:pt x="337" y="40"/>
                  </a:cubicBezTo>
                  <a:cubicBezTo>
                    <a:pt x="377" y="40"/>
                    <a:pt x="415" y="47"/>
                    <a:pt x="451" y="62"/>
                  </a:cubicBezTo>
                  <a:cubicBezTo>
                    <a:pt x="487" y="77"/>
                    <a:pt x="520" y="99"/>
                    <a:pt x="548" y="127"/>
                  </a:cubicBezTo>
                  <a:cubicBezTo>
                    <a:pt x="558" y="137"/>
                    <a:pt x="567" y="148"/>
                    <a:pt x="576" y="159"/>
                  </a:cubicBezTo>
                  <a:cubicBezTo>
                    <a:pt x="585" y="172"/>
                    <a:pt x="594" y="185"/>
                    <a:pt x="601" y="199"/>
                  </a:cubicBezTo>
                  <a:cubicBezTo>
                    <a:pt x="623" y="241"/>
                    <a:pt x="635" y="288"/>
                    <a:pt x="635" y="337"/>
                  </a:cubicBezTo>
                  <a:cubicBezTo>
                    <a:pt x="635" y="380"/>
                    <a:pt x="626" y="421"/>
                    <a:pt x="609" y="458"/>
                  </a:cubicBezTo>
                  <a:cubicBezTo>
                    <a:pt x="603" y="472"/>
                    <a:pt x="596" y="485"/>
                    <a:pt x="588" y="498"/>
                  </a:cubicBezTo>
                  <a:cubicBezTo>
                    <a:pt x="576" y="516"/>
                    <a:pt x="563" y="532"/>
                    <a:pt x="548" y="548"/>
                  </a:cubicBezTo>
                  <a:close/>
                </a:path>
              </a:pathLst>
            </a:custGeom>
            <a:solidFill>
              <a:srgbClr val="2320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4">
              <a:extLst>
                <a:ext uri="{FF2B5EF4-FFF2-40B4-BE49-F238E27FC236}">
                  <a16:creationId xmlns:a16="http://schemas.microsoft.com/office/drawing/2014/main" id="{F3909E7F-3503-D844-A62A-076DED0DB7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9" y="561"/>
              <a:ext cx="364" cy="372"/>
            </a:xfrm>
            <a:custGeom>
              <a:avLst/>
              <a:gdLst>
                <a:gd name="T0" fmla="*/ 1230 w 1263"/>
                <a:gd name="T1" fmla="*/ 1111 h 1290"/>
                <a:gd name="T2" fmla="*/ 927 w 1263"/>
                <a:gd name="T3" fmla="*/ 808 h 1290"/>
                <a:gd name="T4" fmla="*/ 877 w 1263"/>
                <a:gd name="T5" fmla="*/ 757 h 1290"/>
                <a:gd name="T6" fmla="*/ 942 w 1263"/>
                <a:gd name="T7" fmla="*/ 517 h 1290"/>
                <a:gd name="T8" fmla="*/ 804 w 1263"/>
                <a:gd name="T9" fmla="*/ 184 h 1290"/>
                <a:gd name="T10" fmla="*/ 138 w 1263"/>
                <a:gd name="T11" fmla="*/ 184 h 1290"/>
                <a:gd name="T12" fmla="*/ 0 w 1263"/>
                <a:gd name="T13" fmla="*/ 517 h 1290"/>
                <a:gd name="T14" fmla="*/ 138 w 1263"/>
                <a:gd name="T15" fmla="*/ 850 h 1290"/>
                <a:gd name="T16" fmla="*/ 471 w 1263"/>
                <a:gd name="T17" fmla="*/ 988 h 1290"/>
                <a:gd name="T18" fmla="*/ 711 w 1263"/>
                <a:gd name="T19" fmla="*/ 923 h 1290"/>
                <a:gd name="T20" fmla="*/ 762 w 1263"/>
                <a:gd name="T21" fmla="*/ 973 h 1290"/>
                <a:gd name="T22" fmla="*/ 1065 w 1263"/>
                <a:gd name="T23" fmla="*/ 1276 h 1290"/>
                <a:gd name="T24" fmla="*/ 1098 w 1263"/>
                <a:gd name="T25" fmla="*/ 1290 h 1290"/>
                <a:gd name="T26" fmla="*/ 1192 w 1263"/>
                <a:gd name="T27" fmla="*/ 1238 h 1290"/>
                <a:gd name="T28" fmla="*/ 1230 w 1263"/>
                <a:gd name="T29" fmla="*/ 1111 h 1290"/>
                <a:gd name="T30" fmla="*/ 166 w 1263"/>
                <a:gd name="T31" fmla="*/ 822 h 1290"/>
                <a:gd name="T32" fmla="*/ 40 w 1263"/>
                <a:gd name="T33" fmla="*/ 517 h 1290"/>
                <a:gd name="T34" fmla="*/ 166 w 1263"/>
                <a:gd name="T35" fmla="*/ 212 h 1290"/>
                <a:gd name="T36" fmla="*/ 471 w 1263"/>
                <a:gd name="T37" fmla="*/ 86 h 1290"/>
                <a:gd name="T38" fmla="*/ 776 w 1263"/>
                <a:gd name="T39" fmla="*/ 212 h 1290"/>
                <a:gd name="T40" fmla="*/ 825 w 1263"/>
                <a:gd name="T41" fmla="*/ 764 h 1290"/>
                <a:gd name="T42" fmla="*/ 776 w 1263"/>
                <a:gd name="T43" fmla="*/ 822 h 1290"/>
                <a:gd name="T44" fmla="*/ 718 w 1263"/>
                <a:gd name="T45" fmla="*/ 871 h 1290"/>
                <a:gd name="T46" fmla="*/ 166 w 1263"/>
                <a:gd name="T47" fmla="*/ 822 h 1290"/>
                <a:gd name="T48" fmla="*/ 745 w 1263"/>
                <a:gd name="T49" fmla="*/ 900 h 1290"/>
                <a:gd name="T50" fmla="*/ 804 w 1263"/>
                <a:gd name="T51" fmla="*/ 850 h 1290"/>
                <a:gd name="T52" fmla="*/ 854 w 1263"/>
                <a:gd name="T53" fmla="*/ 792 h 1290"/>
                <a:gd name="T54" fmla="*/ 894 w 1263"/>
                <a:gd name="T55" fmla="*/ 832 h 1290"/>
                <a:gd name="T56" fmla="*/ 846 w 1263"/>
                <a:gd name="T57" fmla="*/ 892 h 1290"/>
                <a:gd name="T58" fmla="*/ 786 w 1263"/>
                <a:gd name="T59" fmla="*/ 940 h 1290"/>
                <a:gd name="T60" fmla="*/ 745 w 1263"/>
                <a:gd name="T61" fmla="*/ 900 h 1290"/>
                <a:gd name="T62" fmla="*/ 1164 w 1263"/>
                <a:gd name="T63" fmla="*/ 1210 h 1290"/>
                <a:gd name="T64" fmla="*/ 1093 w 1263"/>
                <a:gd name="T65" fmla="*/ 1247 h 1290"/>
                <a:gd name="T66" fmla="*/ 815 w 1263"/>
                <a:gd name="T67" fmla="*/ 970 h 1290"/>
                <a:gd name="T68" fmla="*/ 821 w 1263"/>
                <a:gd name="T69" fmla="*/ 966 h 1290"/>
                <a:gd name="T70" fmla="*/ 875 w 1263"/>
                <a:gd name="T71" fmla="*/ 921 h 1290"/>
                <a:gd name="T72" fmla="*/ 920 w 1263"/>
                <a:gd name="T73" fmla="*/ 867 h 1290"/>
                <a:gd name="T74" fmla="*/ 924 w 1263"/>
                <a:gd name="T75" fmla="*/ 861 h 1290"/>
                <a:gd name="T76" fmla="*/ 1084 w 1263"/>
                <a:gd name="T77" fmla="*/ 1021 h 1290"/>
                <a:gd name="T78" fmla="*/ 1124 w 1263"/>
                <a:gd name="T79" fmla="*/ 1061 h 1290"/>
                <a:gd name="T80" fmla="*/ 1201 w 1263"/>
                <a:gd name="T81" fmla="*/ 1139 h 1290"/>
                <a:gd name="T82" fmla="*/ 1164 w 1263"/>
                <a:gd name="T83" fmla="*/ 121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63" h="1290">
                  <a:moveTo>
                    <a:pt x="1230" y="1111"/>
                  </a:moveTo>
                  <a:cubicBezTo>
                    <a:pt x="927" y="808"/>
                    <a:pt x="927" y="808"/>
                    <a:pt x="927" y="808"/>
                  </a:cubicBezTo>
                  <a:cubicBezTo>
                    <a:pt x="877" y="757"/>
                    <a:pt x="877" y="757"/>
                    <a:pt x="877" y="757"/>
                  </a:cubicBezTo>
                  <a:cubicBezTo>
                    <a:pt x="920" y="684"/>
                    <a:pt x="942" y="600"/>
                    <a:pt x="942" y="517"/>
                  </a:cubicBezTo>
                  <a:cubicBezTo>
                    <a:pt x="942" y="397"/>
                    <a:pt x="896" y="276"/>
                    <a:pt x="804" y="184"/>
                  </a:cubicBezTo>
                  <a:cubicBezTo>
                    <a:pt x="621" y="0"/>
                    <a:pt x="322" y="0"/>
                    <a:pt x="138" y="184"/>
                  </a:cubicBezTo>
                  <a:cubicBezTo>
                    <a:pt x="49" y="273"/>
                    <a:pt x="0" y="391"/>
                    <a:pt x="0" y="517"/>
                  </a:cubicBezTo>
                  <a:cubicBezTo>
                    <a:pt x="0" y="643"/>
                    <a:pt x="49" y="761"/>
                    <a:pt x="138" y="850"/>
                  </a:cubicBezTo>
                  <a:cubicBezTo>
                    <a:pt x="230" y="942"/>
                    <a:pt x="351" y="988"/>
                    <a:pt x="471" y="988"/>
                  </a:cubicBezTo>
                  <a:cubicBezTo>
                    <a:pt x="554" y="988"/>
                    <a:pt x="638" y="966"/>
                    <a:pt x="711" y="923"/>
                  </a:cubicBezTo>
                  <a:cubicBezTo>
                    <a:pt x="762" y="973"/>
                    <a:pt x="762" y="973"/>
                    <a:pt x="762" y="973"/>
                  </a:cubicBezTo>
                  <a:cubicBezTo>
                    <a:pt x="1065" y="1276"/>
                    <a:pt x="1065" y="1276"/>
                    <a:pt x="1065" y="1276"/>
                  </a:cubicBezTo>
                  <a:cubicBezTo>
                    <a:pt x="1074" y="1285"/>
                    <a:pt x="1086" y="1290"/>
                    <a:pt x="1098" y="1290"/>
                  </a:cubicBezTo>
                  <a:cubicBezTo>
                    <a:pt x="1129" y="1290"/>
                    <a:pt x="1165" y="1265"/>
                    <a:pt x="1192" y="1238"/>
                  </a:cubicBezTo>
                  <a:cubicBezTo>
                    <a:pt x="1230" y="1200"/>
                    <a:pt x="1263" y="1144"/>
                    <a:pt x="1230" y="1111"/>
                  </a:cubicBezTo>
                  <a:close/>
                  <a:moveTo>
                    <a:pt x="166" y="822"/>
                  </a:moveTo>
                  <a:cubicBezTo>
                    <a:pt x="85" y="741"/>
                    <a:pt x="40" y="632"/>
                    <a:pt x="40" y="517"/>
                  </a:cubicBezTo>
                  <a:cubicBezTo>
                    <a:pt x="40" y="402"/>
                    <a:pt x="85" y="294"/>
                    <a:pt x="166" y="212"/>
                  </a:cubicBezTo>
                  <a:cubicBezTo>
                    <a:pt x="250" y="128"/>
                    <a:pt x="361" y="86"/>
                    <a:pt x="471" y="86"/>
                  </a:cubicBezTo>
                  <a:cubicBezTo>
                    <a:pt x="582" y="86"/>
                    <a:pt x="692" y="128"/>
                    <a:pt x="776" y="212"/>
                  </a:cubicBezTo>
                  <a:cubicBezTo>
                    <a:pt x="926" y="362"/>
                    <a:pt x="942" y="596"/>
                    <a:pt x="825" y="764"/>
                  </a:cubicBezTo>
                  <a:cubicBezTo>
                    <a:pt x="810" y="785"/>
                    <a:pt x="794" y="804"/>
                    <a:pt x="776" y="822"/>
                  </a:cubicBezTo>
                  <a:cubicBezTo>
                    <a:pt x="758" y="840"/>
                    <a:pt x="738" y="856"/>
                    <a:pt x="718" y="871"/>
                  </a:cubicBezTo>
                  <a:cubicBezTo>
                    <a:pt x="550" y="988"/>
                    <a:pt x="316" y="972"/>
                    <a:pt x="166" y="822"/>
                  </a:cubicBezTo>
                  <a:close/>
                  <a:moveTo>
                    <a:pt x="745" y="900"/>
                  </a:moveTo>
                  <a:cubicBezTo>
                    <a:pt x="766" y="885"/>
                    <a:pt x="786" y="869"/>
                    <a:pt x="804" y="850"/>
                  </a:cubicBezTo>
                  <a:cubicBezTo>
                    <a:pt x="823" y="832"/>
                    <a:pt x="839" y="812"/>
                    <a:pt x="854" y="792"/>
                  </a:cubicBezTo>
                  <a:cubicBezTo>
                    <a:pt x="894" y="832"/>
                    <a:pt x="894" y="832"/>
                    <a:pt x="894" y="832"/>
                  </a:cubicBezTo>
                  <a:cubicBezTo>
                    <a:pt x="890" y="842"/>
                    <a:pt x="874" y="865"/>
                    <a:pt x="846" y="892"/>
                  </a:cubicBezTo>
                  <a:cubicBezTo>
                    <a:pt x="819" y="920"/>
                    <a:pt x="796" y="936"/>
                    <a:pt x="786" y="940"/>
                  </a:cubicBezTo>
                  <a:lnTo>
                    <a:pt x="745" y="900"/>
                  </a:lnTo>
                  <a:close/>
                  <a:moveTo>
                    <a:pt x="1164" y="1210"/>
                  </a:moveTo>
                  <a:cubicBezTo>
                    <a:pt x="1131" y="1243"/>
                    <a:pt x="1100" y="1254"/>
                    <a:pt x="1093" y="1247"/>
                  </a:cubicBezTo>
                  <a:cubicBezTo>
                    <a:pt x="815" y="970"/>
                    <a:pt x="815" y="970"/>
                    <a:pt x="815" y="970"/>
                  </a:cubicBezTo>
                  <a:cubicBezTo>
                    <a:pt x="817" y="968"/>
                    <a:pt x="819" y="967"/>
                    <a:pt x="821" y="966"/>
                  </a:cubicBezTo>
                  <a:cubicBezTo>
                    <a:pt x="837" y="956"/>
                    <a:pt x="856" y="939"/>
                    <a:pt x="875" y="921"/>
                  </a:cubicBezTo>
                  <a:cubicBezTo>
                    <a:pt x="893" y="902"/>
                    <a:pt x="910" y="883"/>
                    <a:pt x="920" y="867"/>
                  </a:cubicBezTo>
                  <a:cubicBezTo>
                    <a:pt x="921" y="865"/>
                    <a:pt x="922" y="863"/>
                    <a:pt x="924" y="861"/>
                  </a:cubicBezTo>
                  <a:cubicBezTo>
                    <a:pt x="1084" y="1021"/>
                    <a:pt x="1084" y="1021"/>
                    <a:pt x="1084" y="1021"/>
                  </a:cubicBezTo>
                  <a:cubicBezTo>
                    <a:pt x="1124" y="1061"/>
                    <a:pt x="1124" y="1061"/>
                    <a:pt x="1124" y="1061"/>
                  </a:cubicBezTo>
                  <a:cubicBezTo>
                    <a:pt x="1201" y="1139"/>
                    <a:pt x="1201" y="1139"/>
                    <a:pt x="1201" y="1139"/>
                  </a:cubicBezTo>
                  <a:cubicBezTo>
                    <a:pt x="1208" y="1146"/>
                    <a:pt x="1197" y="1177"/>
                    <a:pt x="1164" y="1210"/>
                  </a:cubicBezTo>
                  <a:close/>
                </a:path>
              </a:pathLst>
            </a:custGeom>
            <a:solidFill>
              <a:srgbClr val="2320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Freeform 36">
            <a:extLst>
              <a:ext uri="{FF2B5EF4-FFF2-40B4-BE49-F238E27FC236}">
                <a16:creationId xmlns:a16="http://schemas.microsoft.com/office/drawing/2014/main" id="{24BC5B79-641A-1548-9141-84072925526B}"/>
              </a:ext>
            </a:extLst>
          </p:cNvPr>
          <p:cNvSpPr>
            <a:spLocks noEditPoints="1"/>
          </p:cNvSpPr>
          <p:nvPr/>
        </p:nvSpPr>
        <p:spPr bwMode="auto">
          <a:xfrm>
            <a:off x="3046410" y="1170608"/>
            <a:ext cx="961796" cy="1028302"/>
          </a:xfrm>
          <a:custGeom>
            <a:avLst/>
            <a:gdLst>
              <a:gd name="T0" fmla="*/ 930 w 930"/>
              <a:gd name="T1" fmla="*/ 368 h 930"/>
              <a:gd name="T2" fmla="*/ 0 w 930"/>
              <a:gd name="T3" fmla="*/ 0 h 930"/>
              <a:gd name="T4" fmla="*/ 46 w 930"/>
              <a:gd name="T5" fmla="*/ 39 h 930"/>
              <a:gd name="T6" fmla="*/ 0 w 930"/>
              <a:gd name="T7" fmla="*/ 79 h 930"/>
              <a:gd name="T8" fmla="*/ 46 w 930"/>
              <a:gd name="T9" fmla="*/ 201 h 930"/>
              <a:gd name="T10" fmla="*/ 0 w 930"/>
              <a:gd name="T11" fmla="*/ 241 h 930"/>
              <a:gd name="T12" fmla="*/ 46 w 930"/>
              <a:gd name="T13" fmla="*/ 364 h 930"/>
              <a:gd name="T14" fmla="*/ 0 w 930"/>
              <a:gd name="T15" fmla="*/ 404 h 930"/>
              <a:gd name="T16" fmla="*/ 46 w 930"/>
              <a:gd name="T17" fmla="*/ 527 h 930"/>
              <a:gd name="T18" fmla="*/ 0 w 930"/>
              <a:gd name="T19" fmla="*/ 567 h 930"/>
              <a:gd name="T20" fmla="*/ 46 w 930"/>
              <a:gd name="T21" fmla="*/ 689 h 930"/>
              <a:gd name="T22" fmla="*/ 0 w 930"/>
              <a:gd name="T23" fmla="*/ 729 h 930"/>
              <a:gd name="T24" fmla="*/ 12 w 930"/>
              <a:gd name="T25" fmla="*/ 852 h 930"/>
              <a:gd name="T26" fmla="*/ 283 w 930"/>
              <a:gd name="T27" fmla="*/ 388 h 930"/>
              <a:gd name="T28" fmla="*/ 378 w 930"/>
              <a:gd name="T29" fmla="*/ 364 h 930"/>
              <a:gd name="T30" fmla="*/ 572 w 930"/>
              <a:gd name="T31" fmla="*/ 334 h 930"/>
              <a:gd name="T32" fmla="*/ 737 w 930"/>
              <a:gd name="T33" fmla="*/ 135 h 930"/>
              <a:gd name="T34" fmla="*/ 648 w 930"/>
              <a:gd name="T35" fmla="*/ 133 h 930"/>
              <a:gd name="T36" fmla="*/ 779 w 930"/>
              <a:gd name="T37" fmla="*/ 85 h 930"/>
              <a:gd name="T38" fmla="*/ 803 w 930"/>
              <a:gd name="T39" fmla="*/ 103 h 930"/>
              <a:gd name="T40" fmla="*/ 789 w 930"/>
              <a:gd name="T41" fmla="*/ 248 h 930"/>
              <a:gd name="T42" fmla="*/ 768 w 930"/>
              <a:gd name="T43" fmla="*/ 229 h 930"/>
              <a:gd name="T44" fmla="*/ 617 w 930"/>
              <a:gd name="T45" fmla="*/ 361 h 930"/>
              <a:gd name="T46" fmla="*/ 572 w 930"/>
              <a:gd name="T47" fmla="*/ 434 h 930"/>
              <a:gd name="T48" fmla="*/ 381 w 930"/>
              <a:gd name="T49" fmla="*/ 404 h 930"/>
              <a:gd name="T50" fmla="*/ 326 w 930"/>
              <a:gd name="T51" fmla="*/ 438 h 930"/>
              <a:gd name="T52" fmla="*/ 46 w 930"/>
              <a:gd name="T53" fmla="*/ 892 h 930"/>
              <a:gd name="T54" fmla="*/ 10 w 930"/>
              <a:gd name="T55" fmla="*/ 930 h 930"/>
              <a:gd name="T56" fmla="*/ 120 w 930"/>
              <a:gd name="T57" fmla="*/ 872 h 930"/>
              <a:gd name="T58" fmla="*/ 160 w 930"/>
              <a:gd name="T59" fmla="*/ 930 h 930"/>
              <a:gd name="T60" fmla="*/ 282 w 930"/>
              <a:gd name="T61" fmla="*/ 872 h 930"/>
              <a:gd name="T62" fmla="*/ 322 w 930"/>
              <a:gd name="T63" fmla="*/ 930 h 930"/>
              <a:gd name="T64" fmla="*/ 445 w 930"/>
              <a:gd name="T65" fmla="*/ 872 h 930"/>
              <a:gd name="T66" fmla="*/ 485 w 930"/>
              <a:gd name="T67" fmla="*/ 930 h 930"/>
              <a:gd name="T68" fmla="*/ 608 w 930"/>
              <a:gd name="T69" fmla="*/ 872 h 930"/>
              <a:gd name="T70" fmla="*/ 648 w 930"/>
              <a:gd name="T71" fmla="*/ 930 h 930"/>
              <a:gd name="T72" fmla="*/ 770 w 930"/>
              <a:gd name="T73" fmla="*/ 872 h 930"/>
              <a:gd name="T74" fmla="*/ 810 w 930"/>
              <a:gd name="T75" fmla="*/ 930 h 930"/>
              <a:gd name="T76" fmla="*/ 930 w 930"/>
              <a:gd name="T77" fmla="*/ 408 h 930"/>
              <a:gd name="T78" fmla="*/ 861 w 930"/>
              <a:gd name="T79" fmla="*/ 368 h 930"/>
              <a:gd name="T80" fmla="*/ 227 w 930"/>
              <a:gd name="T81" fmla="*/ 241 h 930"/>
              <a:gd name="T82" fmla="*/ 304 w 930"/>
              <a:gd name="T83" fmla="*/ 201 h 930"/>
              <a:gd name="T84" fmla="*/ 439 w 930"/>
              <a:gd name="T85" fmla="*/ 241 h 930"/>
              <a:gd name="T86" fmla="*/ 391 w 930"/>
              <a:gd name="T87" fmla="*/ 201 h 930"/>
              <a:gd name="T88" fmla="*/ 439 w 930"/>
              <a:gd name="T89" fmla="*/ 241 h 930"/>
              <a:gd name="T90" fmla="*/ 475 w 930"/>
              <a:gd name="T91" fmla="*/ 729 h 930"/>
              <a:gd name="T92" fmla="*/ 537 w 930"/>
              <a:gd name="T93" fmla="*/ 689 h 930"/>
              <a:gd name="T94" fmla="*/ 803 w 930"/>
              <a:gd name="T95" fmla="*/ 729 h 930"/>
              <a:gd name="T96" fmla="*/ 622 w 930"/>
              <a:gd name="T97" fmla="*/ 689 h 930"/>
              <a:gd name="T98" fmla="*/ 803 w 930"/>
              <a:gd name="T99" fmla="*/ 729 h 930"/>
              <a:gd name="T100" fmla="*/ 743 w 930"/>
              <a:gd name="T101" fmla="*/ 408 h 930"/>
              <a:gd name="T102" fmla="*/ 803 w 930"/>
              <a:gd name="T103" fmla="*/ 368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0" h="930">
                <a:moveTo>
                  <a:pt x="861" y="368"/>
                </a:moveTo>
                <a:cubicBezTo>
                  <a:pt x="930" y="368"/>
                  <a:pt x="930" y="368"/>
                  <a:pt x="930" y="368"/>
                </a:cubicBezTo>
                <a:cubicBezTo>
                  <a:pt x="930" y="0"/>
                  <a:pt x="930" y="0"/>
                  <a:pt x="93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9"/>
                  <a:pt x="0" y="39"/>
                  <a:pt x="0" y="39"/>
                </a:cubicBezTo>
                <a:cubicBezTo>
                  <a:pt x="46" y="39"/>
                  <a:pt x="46" y="39"/>
                  <a:pt x="46" y="39"/>
                </a:cubicBezTo>
                <a:cubicBezTo>
                  <a:pt x="46" y="79"/>
                  <a:pt x="46" y="79"/>
                  <a:pt x="46" y="79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201"/>
                  <a:pt x="0" y="201"/>
                  <a:pt x="0" y="201"/>
                </a:cubicBezTo>
                <a:cubicBezTo>
                  <a:pt x="46" y="201"/>
                  <a:pt x="46" y="201"/>
                  <a:pt x="46" y="201"/>
                </a:cubicBezTo>
                <a:cubicBezTo>
                  <a:pt x="46" y="241"/>
                  <a:pt x="46" y="241"/>
                  <a:pt x="46" y="241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364"/>
                  <a:pt x="0" y="364"/>
                  <a:pt x="0" y="364"/>
                </a:cubicBezTo>
                <a:cubicBezTo>
                  <a:pt x="46" y="364"/>
                  <a:pt x="46" y="364"/>
                  <a:pt x="46" y="364"/>
                </a:cubicBezTo>
                <a:cubicBezTo>
                  <a:pt x="46" y="404"/>
                  <a:pt x="46" y="404"/>
                  <a:pt x="46" y="404"/>
                </a:cubicBezTo>
                <a:cubicBezTo>
                  <a:pt x="0" y="404"/>
                  <a:pt x="0" y="404"/>
                  <a:pt x="0" y="404"/>
                </a:cubicBezTo>
                <a:cubicBezTo>
                  <a:pt x="0" y="527"/>
                  <a:pt x="0" y="527"/>
                  <a:pt x="0" y="527"/>
                </a:cubicBezTo>
                <a:cubicBezTo>
                  <a:pt x="46" y="527"/>
                  <a:pt x="46" y="527"/>
                  <a:pt x="46" y="527"/>
                </a:cubicBezTo>
                <a:cubicBezTo>
                  <a:pt x="46" y="567"/>
                  <a:pt x="46" y="567"/>
                  <a:pt x="46" y="567"/>
                </a:cubicBezTo>
                <a:cubicBezTo>
                  <a:pt x="0" y="567"/>
                  <a:pt x="0" y="567"/>
                  <a:pt x="0" y="567"/>
                </a:cubicBezTo>
                <a:cubicBezTo>
                  <a:pt x="0" y="689"/>
                  <a:pt x="0" y="689"/>
                  <a:pt x="0" y="689"/>
                </a:cubicBezTo>
                <a:cubicBezTo>
                  <a:pt x="46" y="689"/>
                  <a:pt x="46" y="689"/>
                  <a:pt x="46" y="689"/>
                </a:cubicBezTo>
                <a:cubicBezTo>
                  <a:pt x="46" y="729"/>
                  <a:pt x="46" y="729"/>
                  <a:pt x="46" y="729"/>
                </a:cubicBezTo>
                <a:cubicBezTo>
                  <a:pt x="0" y="729"/>
                  <a:pt x="0" y="729"/>
                  <a:pt x="0" y="729"/>
                </a:cubicBezTo>
                <a:cubicBezTo>
                  <a:pt x="0" y="852"/>
                  <a:pt x="0" y="852"/>
                  <a:pt x="0" y="852"/>
                </a:cubicBezTo>
                <a:cubicBezTo>
                  <a:pt x="12" y="852"/>
                  <a:pt x="12" y="852"/>
                  <a:pt x="12" y="852"/>
                </a:cubicBezTo>
                <a:cubicBezTo>
                  <a:pt x="292" y="417"/>
                  <a:pt x="292" y="417"/>
                  <a:pt x="292" y="417"/>
                </a:cubicBezTo>
                <a:cubicBezTo>
                  <a:pt x="286" y="409"/>
                  <a:pt x="283" y="399"/>
                  <a:pt x="283" y="388"/>
                </a:cubicBezTo>
                <a:cubicBezTo>
                  <a:pt x="283" y="360"/>
                  <a:pt x="305" y="337"/>
                  <a:pt x="333" y="337"/>
                </a:cubicBezTo>
                <a:cubicBezTo>
                  <a:pt x="353" y="337"/>
                  <a:pt x="369" y="348"/>
                  <a:pt x="378" y="364"/>
                </a:cubicBezTo>
                <a:cubicBezTo>
                  <a:pt x="526" y="364"/>
                  <a:pt x="526" y="364"/>
                  <a:pt x="526" y="364"/>
                </a:cubicBezTo>
                <a:cubicBezTo>
                  <a:pt x="534" y="346"/>
                  <a:pt x="552" y="334"/>
                  <a:pt x="572" y="334"/>
                </a:cubicBezTo>
                <a:cubicBezTo>
                  <a:pt x="577" y="334"/>
                  <a:pt x="581" y="335"/>
                  <a:pt x="585" y="336"/>
                </a:cubicBezTo>
                <a:cubicBezTo>
                  <a:pt x="737" y="135"/>
                  <a:pt x="737" y="135"/>
                  <a:pt x="737" y="135"/>
                </a:cubicBezTo>
                <a:cubicBezTo>
                  <a:pt x="671" y="149"/>
                  <a:pt x="671" y="149"/>
                  <a:pt x="671" y="149"/>
                </a:cubicBezTo>
                <a:cubicBezTo>
                  <a:pt x="661" y="151"/>
                  <a:pt x="650" y="144"/>
                  <a:pt x="648" y="133"/>
                </a:cubicBezTo>
                <a:cubicBezTo>
                  <a:pt x="645" y="123"/>
                  <a:pt x="652" y="112"/>
                  <a:pt x="663" y="110"/>
                </a:cubicBezTo>
                <a:cubicBezTo>
                  <a:pt x="779" y="85"/>
                  <a:pt x="779" y="85"/>
                  <a:pt x="779" y="85"/>
                </a:cubicBezTo>
                <a:cubicBezTo>
                  <a:pt x="785" y="83"/>
                  <a:pt x="791" y="85"/>
                  <a:pt x="796" y="88"/>
                </a:cubicBezTo>
                <a:cubicBezTo>
                  <a:pt x="800" y="92"/>
                  <a:pt x="803" y="98"/>
                  <a:pt x="803" y="103"/>
                </a:cubicBezTo>
                <a:cubicBezTo>
                  <a:pt x="808" y="227"/>
                  <a:pt x="808" y="227"/>
                  <a:pt x="808" y="227"/>
                </a:cubicBezTo>
                <a:cubicBezTo>
                  <a:pt x="809" y="239"/>
                  <a:pt x="800" y="248"/>
                  <a:pt x="789" y="248"/>
                </a:cubicBezTo>
                <a:cubicBezTo>
                  <a:pt x="789" y="248"/>
                  <a:pt x="789" y="248"/>
                  <a:pt x="788" y="248"/>
                </a:cubicBezTo>
                <a:cubicBezTo>
                  <a:pt x="778" y="248"/>
                  <a:pt x="769" y="240"/>
                  <a:pt x="768" y="229"/>
                </a:cubicBezTo>
                <a:cubicBezTo>
                  <a:pt x="766" y="163"/>
                  <a:pt x="766" y="163"/>
                  <a:pt x="766" y="163"/>
                </a:cubicBezTo>
                <a:cubicBezTo>
                  <a:pt x="617" y="361"/>
                  <a:pt x="617" y="361"/>
                  <a:pt x="617" y="361"/>
                </a:cubicBezTo>
                <a:cubicBezTo>
                  <a:pt x="620" y="368"/>
                  <a:pt x="622" y="376"/>
                  <a:pt x="622" y="384"/>
                </a:cubicBezTo>
                <a:cubicBezTo>
                  <a:pt x="622" y="412"/>
                  <a:pt x="600" y="434"/>
                  <a:pt x="572" y="434"/>
                </a:cubicBezTo>
                <a:cubicBezTo>
                  <a:pt x="552" y="434"/>
                  <a:pt x="534" y="422"/>
                  <a:pt x="526" y="404"/>
                </a:cubicBezTo>
                <a:cubicBezTo>
                  <a:pt x="381" y="404"/>
                  <a:pt x="381" y="404"/>
                  <a:pt x="381" y="404"/>
                </a:cubicBezTo>
                <a:cubicBezTo>
                  <a:pt x="375" y="424"/>
                  <a:pt x="356" y="439"/>
                  <a:pt x="333" y="439"/>
                </a:cubicBezTo>
                <a:cubicBezTo>
                  <a:pt x="331" y="439"/>
                  <a:pt x="328" y="438"/>
                  <a:pt x="326" y="438"/>
                </a:cubicBezTo>
                <a:cubicBezTo>
                  <a:pt x="46" y="874"/>
                  <a:pt x="46" y="874"/>
                  <a:pt x="46" y="874"/>
                </a:cubicBezTo>
                <a:cubicBezTo>
                  <a:pt x="46" y="892"/>
                  <a:pt x="46" y="892"/>
                  <a:pt x="46" y="892"/>
                </a:cubicBezTo>
                <a:cubicBezTo>
                  <a:pt x="34" y="892"/>
                  <a:pt x="34" y="892"/>
                  <a:pt x="34" y="892"/>
                </a:cubicBezTo>
                <a:cubicBezTo>
                  <a:pt x="10" y="930"/>
                  <a:pt x="10" y="930"/>
                  <a:pt x="10" y="930"/>
                </a:cubicBezTo>
                <a:cubicBezTo>
                  <a:pt x="120" y="930"/>
                  <a:pt x="120" y="930"/>
                  <a:pt x="120" y="930"/>
                </a:cubicBezTo>
                <a:cubicBezTo>
                  <a:pt x="120" y="872"/>
                  <a:pt x="120" y="872"/>
                  <a:pt x="120" y="872"/>
                </a:cubicBezTo>
                <a:cubicBezTo>
                  <a:pt x="160" y="872"/>
                  <a:pt x="160" y="872"/>
                  <a:pt x="160" y="872"/>
                </a:cubicBezTo>
                <a:cubicBezTo>
                  <a:pt x="160" y="930"/>
                  <a:pt x="160" y="930"/>
                  <a:pt x="160" y="930"/>
                </a:cubicBezTo>
                <a:cubicBezTo>
                  <a:pt x="282" y="930"/>
                  <a:pt x="282" y="930"/>
                  <a:pt x="282" y="930"/>
                </a:cubicBezTo>
                <a:cubicBezTo>
                  <a:pt x="282" y="872"/>
                  <a:pt x="282" y="872"/>
                  <a:pt x="282" y="872"/>
                </a:cubicBezTo>
                <a:cubicBezTo>
                  <a:pt x="322" y="872"/>
                  <a:pt x="322" y="872"/>
                  <a:pt x="322" y="872"/>
                </a:cubicBezTo>
                <a:cubicBezTo>
                  <a:pt x="322" y="930"/>
                  <a:pt x="322" y="930"/>
                  <a:pt x="322" y="930"/>
                </a:cubicBezTo>
                <a:cubicBezTo>
                  <a:pt x="445" y="930"/>
                  <a:pt x="445" y="930"/>
                  <a:pt x="445" y="930"/>
                </a:cubicBezTo>
                <a:cubicBezTo>
                  <a:pt x="445" y="872"/>
                  <a:pt x="445" y="872"/>
                  <a:pt x="445" y="872"/>
                </a:cubicBezTo>
                <a:cubicBezTo>
                  <a:pt x="485" y="872"/>
                  <a:pt x="485" y="872"/>
                  <a:pt x="485" y="872"/>
                </a:cubicBezTo>
                <a:cubicBezTo>
                  <a:pt x="485" y="930"/>
                  <a:pt x="485" y="930"/>
                  <a:pt x="485" y="930"/>
                </a:cubicBezTo>
                <a:cubicBezTo>
                  <a:pt x="608" y="930"/>
                  <a:pt x="608" y="930"/>
                  <a:pt x="608" y="930"/>
                </a:cubicBezTo>
                <a:cubicBezTo>
                  <a:pt x="608" y="872"/>
                  <a:pt x="608" y="872"/>
                  <a:pt x="608" y="872"/>
                </a:cubicBezTo>
                <a:cubicBezTo>
                  <a:pt x="648" y="872"/>
                  <a:pt x="648" y="872"/>
                  <a:pt x="648" y="872"/>
                </a:cubicBezTo>
                <a:cubicBezTo>
                  <a:pt x="648" y="930"/>
                  <a:pt x="648" y="930"/>
                  <a:pt x="648" y="930"/>
                </a:cubicBezTo>
                <a:cubicBezTo>
                  <a:pt x="770" y="930"/>
                  <a:pt x="770" y="930"/>
                  <a:pt x="770" y="930"/>
                </a:cubicBezTo>
                <a:cubicBezTo>
                  <a:pt x="770" y="872"/>
                  <a:pt x="770" y="872"/>
                  <a:pt x="770" y="872"/>
                </a:cubicBezTo>
                <a:cubicBezTo>
                  <a:pt x="810" y="872"/>
                  <a:pt x="810" y="872"/>
                  <a:pt x="810" y="872"/>
                </a:cubicBezTo>
                <a:cubicBezTo>
                  <a:pt x="810" y="930"/>
                  <a:pt x="810" y="930"/>
                  <a:pt x="810" y="930"/>
                </a:cubicBezTo>
                <a:cubicBezTo>
                  <a:pt x="930" y="930"/>
                  <a:pt x="930" y="930"/>
                  <a:pt x="930" y="930"/>
                </a:cubicBezTo>
                <a:cubicBezTo>
                  <a:pt x="930" y="408"/>
                  <a:pt x="930" y="408"/>
                  <a:pt x="930" y="408"/>
                </a:cubicBezTo>
                <a:cubicBezTo>
                  <a:pt x="861" y="408"/>
                  <a:pt x="861" y="408"/>
                  <a:pt x="861" y="408"/>
                </a:cubicBezTo>
                <a:lnTo>
                  <a:pt x="861" y="368"/>
                </a:lnTo>
                <a:close/>
                <a:moveTo>
                  <a:pt x="304" y="241"/>
                </a:moveTo>
                <a:cubicBezTo>
                  <a:pt x="227" y="241"/>
                  <a:pt x="227" y="241"/>
                  <a:pt x="227" y="241"/>
                </a:cubicBezTo>
                <a:cubicBezTo>
                  <a:pt x="227" y="201"/>
                  <a:pt x="227" y="201"/>
                  <a:pt x="227" y="201"/>
                </a:cubicBezTo>
                <a:cubicBezTo>
                  <a:pt x="304" y="201"/>
                  <a:pt x="304" y="201"/>
                  <a:pt x="304" y="201"/>
                </a:cubicBezTo>
                <a:lnTo>
                  <a:pt x="304" y="241"/>
                </a:lnTo>
                <a:close/>
                <a:moveTo>
                  <a:pt x="439" y="241"/>
                </a:moveTo>
                <a:cubicBezTo>
                  <a:pt x="391" y="241"/>
                  <a:pt x="391" y="241"/>
                  <a:pt x="391" y="241"/>
                </a:cubicBezTo>
                <a:cubicBezTo>
                  <a:pt x="391" y="201"/>
                  <a:pt x="391" y="201"/>
                  <a:pt x="391" y="201"/>
                </a:cubicBezTo>
                <a:cubicBezTo>
                  <a:pt x="439" y="201"/>
                  <a:pt x="439" y="201"/>
                  <a:pt x="439" y="201"/>
                </a:cubicBezTo>
                <a:lnTo>
                  <a:pt x="439" y="241"/>
                </a:lnTo>
                <a:close/>
                <a:moveTo>
                  <a:pt x="537" y="729"/>
                </a:moveTo>
                <a:cubicBezTo>
                  <a:pt x="475" y="729"/>
                  <a:pt x="475" y="729"/>
                  <a:pt x="475" y="729"/>
                </a:cubicBezTo>
                <a:cubicBezTo>
                  <a:pt x="475" y="689"/>
                  <a:pt x="475" y="689"/>
                  <a:pt x="475" y="689"/>
                </a:cubicBezTo>
                <a:cubicBezTo>
                  <a:pt x="537" y="689"/>
                  <a:pt x="537" y="689"/>
                  <a:pt x="537" y="689"/>
                </a:cubicBezTo>
                <a:lnTo>
                  <a:pt x="537" y="729"/>
                </a:lnTo>
                <a:close/>
                <a:moveTo>
                  <a:pt x="803" y="729"/>
                </a:moveTo>
                <a:cubicBezTo>
                  <a:pt x="622" y="729"/>
                  <a:pt x="622" y="729"/>
                  <a:pt x="622" y="729"/>
                </a:cubicBezTo>
                <a:cubicBezTo>
                  <a:pt x="622" y="689"/>
                  <a:pt x="622" y="689"/>
                  <a:pt x="622" y="689"/>
                </a:cubicBezTo>
                <a:cubicBezTo>
                  <a:pt x="803" y="689"/>
                  <a:pt x="803" y="689"/>
                  <a:pt x="803" y="689"/>
                </a:cubicBezTo>
                <a:lnTo>
                  <a:pt x="803" y="729"/>
                </a:lnTo>
                <a:close/>
                <a:moveTo>
                  <a:pt x="803" y="408"/>
                </a:moveTo>
                <a:cubicBezTo>
                  <a:pt x="743" y="408"/>
                  <a:pt x="743" y="408"/>
                  <a:pt x="743" y="408"/>
                </a:cubicBezTo>
                <a:cubicBezTo>
                  <a:pt x="743" y="368"/>
                  <a:pt x="743" y="368"/>
                  <a:pt x="743" y="368"/>
                </a:cubicBezTo>
                <a:cubicBezTo>
                  <a:pt x="803" y="368"/>
                  <a:pt x="803" y="368"/>
                  <a:pt x="803" y="368"/>
                </a:cubicBezTo>
                <a:lnTo>
                  <a:pt x="803" y="408"/>
                </a:lnTo>
                <a:close/>
              </a:path>
            </a:pathLst>
          </a:custGeom>
          <a:solidFill>
            <a:srgbClr val="23202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2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C19C70-A053-DA40-BDBD-6DEC1939AEC1}"/>
              </a:ext>
            </a:extLst>
          </p:cNvPr>
          <p:cNvSpPr txBox="1"/>
          <p:nvPr/>
        </p:nvSpPr>
        <p:spPr>
          <a:xfrm>
            <a:off x="4458718" y="2840352"/>
            <a:ext cx="22026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Calculation  process control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CC95C-E06E-834C-AF14-B6EF9B5404E6}"/>
              </a:ext>
            </a:extLst>
          </p:cNvPr>
          <p:cNvSpPr txBox="1"/>
          <p:nvPr/>
        </p:nvSpPr>
        <p:spPr>
          <a:xfrm>
            <a:off x="925619" y="972082"/>
            <a:ext cx="16934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Metadata Viewer</a:t>
            </a:r>
          </a:p>
        </p:txBody>
      </p:sp>
      <p:pic>
        <p:nvPicPr>
          <p:cNvPr id="7" name="Picture 6" descr="Image result for magnifying glass png transparent icon">
            <a:extLst>
              <a:ext uri="{FF2B5EF4-FFF2-40B4-BE49-F238E27FC236}">
                <a16:creationId xmlns:a16="http://schemas.microsoft.com/office/drawing/2014/main" id="{220CFF04-8CB8-1145-A361-1DB0EF0BE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292" y="104324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122A7F-DDE1-0245-BA3A-D8FBF66B5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336" y="2907893"/>
            <a:ext cx="1253259" cy="1253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57507C-7856-E040-942E-DEDC535A4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022" y="2840352"/>
            <a:ext cx="1320800" cy="132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6EA170-536A-C341-998C-434801DE9E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t="8949"/>
          <a:stretch/>
        </p:blipFill>
        <p:spPr>
          <a:xfrm>
            <a:off x="6250566" y="872836"/>
            <a:ext cx="1700117" cy="15479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93E532-2635-504F-89F2-2F7FF52B6108}"/>
              </a:ext>
            </a:extLst>
          </p:cNvPr>
          <p:cNvSpPr/>
          <p:nvPr/>
        </p:nvSpPr>
        <p:spPr>
          <a:xfrm>
            <a:off x="985068" y="2840352"/>
            <a:ext cx="16340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Methods library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CD08FF-0A4C-D644-BF6F-522231AE731D}"/>
              </a:ext>
            </a:extLst>
          </p:cNvPr>
          <p:cNvSpPr/>
          <p:nvPr/>
        </p:nvSpPr>
        <p:spPr>
          <a:xfrm>
            <a:off x="4405128" y="972082"/>
            <a:ext cx="213989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Data Exploration</a:t>
            </a:r>
          </a:p>
          <a:p>
            <a:r>
              <a:rPr lang="en-US" sz="2200" dirty="0"/>
              <a:t>Environment  </a:t>
            </a:r>
          </a:p>
        </p:txBody>
      </p:sp>
    </p:spTree>
    <p:extLst>
      <p:ext uri="{BB962C8B-B14F-4D97-AF65-F5344CB8AC3E}">
        <p14:creationId xmlns:p14="http://schemas.microsoft.com/office/powerpoint/2010/main" val="323048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0C797-84FB-E549-BB1C-92E3417461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Process improvement is stepwise</a:t>
            </a:r>
          </a:p>
          <a:p>
            <a:r>
              <a:rPr lang="en-US" sz="1800" dirty="0"/>
              <a:t>Security and Operations</a:t>
            </a:r>
          </a:p>
          <a:p>
            <a:r>
              <a:rPr lang="en-US" sz="1800" dirty="0"/>
              <a:t>Products are made to be used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FCFD1-C5E7-6844-ACC3-29CF01130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>
                <a:solidFill>
                  <a:schemeClr val="accent1"/>
                </a:solidFill>
              </a:rPr>
              <a:t>Product and process</a:t>
            </a:r>
            <a:r>
              <a:rPr lang="en-US" dirty="0"/>
              <a:t> 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77C57B2-F87F-4E4C-B3DE-0FB20BD38CF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2903" b="29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7117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7E517E-2643-F94C-ADE2-E9B34627DB39}"/>
              </a:ext>
            </a:extLst>
          </p:cNvPr>
          <p:cNvSpPr/>
          <p:nvPr/>
        </p:nvSpPr>
        <p:spPr>
          <a:xfrm>
            <a:off x="186288" y="234193"/>
            <a:ext cx="2821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Process Maturity Model 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1103A5C-00E7-D34E-80A3-952333708BC0}"/>
              </a:ext>
            </a:extLst>
          </p:cNvPr>
          <p:cNvSpPr/>
          <p:nvPr/>
        </p:nvSpPr>
        <p:spPr>
          <a:xfrm>
            <a:off x="1690255" y="969818"/>
            <a:ext cx="5611090" cy="3380509"/>
          </a:xfrm>
          <a:custGeom>
            <a:avLst/>
            <a:gdLst>
              <a:gd name="connsiteX0" fmla="*/ 0 w 3920836"/>
              <a:gd name="connsiteY0" fmla="*/ 3172691 h 3172691"/>
              <a:gd name="connsiteX1" fmla="*/ 1066800 w 3920836"/>
              <a:gd name="connsiteY1" fmla="*/ 1163782 h 3172691"/>
              <a:gd name="connsiteX2" fmla="*/ 3920836 w 3920836"/>
              <a:gd name="connsiteY2" fmla="*/ 0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0836" h="3172691">
                <a:moveTo>
                  <a:pt x="0" y="3172691"/>
                </a:moveTo>
                <a:cubicBezTo>
                  <a:pt x="206663" y="2432627"/>
                  <a:pt x="413327" y="1692564"/>
                  <a:pt x="1066800" y="1163782"/>
                </a:cubicBezTo>
                <a:cubicBezTo>
                  <a:pt x="1720273" y="635000"/>
                  <a:pt x="3415145" y="193964"/>
                  <a:pt x="3920836" y="0"/>
                </a:cubicBezTo>
              </a:path>
            </a:pathLst>
          </a:custGeom>
          <a:noFill/>
          <a:ln w="152400"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15C8ED-E243-BE46-997F-FD5335616675}"/>
              </a:ext>
            </a:extLst>
          </p:cNvPr>
          <p:cNvSpPr/>
          <p:nvPr/>
        </p:nvSpPr>
        <p:spPr>
          <a:xfrm>
            <a:off x="1524110" y="4045636"/>
            <a:ext cx="360000" cy="360000"/>
          </a:xfrm>
          <a:prstGeom prst="ellipse">
            <a:avLst/>
          </a:prstGeom>
          <a:solidFill>
            <a:srgbClr val="003D1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EC18CE-732E-934A-BB80-5259E155C2FD}"/>
              </a:ext>
            </a:extLst>
          </p:cNvPr>
          <p:cNvSpPr/>
          <p:nvPr/>
        </p:nvSpPr>
        <p:spPr>
          <a:xfrm>
            <a:off x="1953385" y="2986725"/>
            <a:ext cx="468000" cy="468000"/>
          </a:xfrm>
          <a:prstGeom prst="ellipse">
            <a:avLst/>
          </a:prstGeom>
          <a:solidFill>
            <a:srgbClr val="00733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6140C0-72C2-9541-82ED-966009A945CC}"/>
              </a:ext>
            </a:extLst>
          </p:cNvPr>
          <p:cNvSpPr/>
          <p:nvPr/>
        </p:nvSpPr>
        <p:spPr>
          <a:xfrm>
            <a:off x="2990463" y="1928091"/>
            <a:ext cx="540000" cy="540000"/>
          </a:xfrm>
          <a:prstGeom prst="ellipse">
            <a:avLst/>
          </a:prstGeom>
          <a:solidFill>
            <a:srgbClr val="009F4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8E9A7A-FA12-2949-9490-C05A67290F45}"/>
              </a:ext>
            </a:extLst>
          </p:cNvPr>
          <p:cNvSpPr/>
          <p:nvPr/>
        </p:nvSpPr>
        <p:spPr>
          <a:xfrm>
            <a:off x="4246410" y="1360381"/>
            <a:ext cx="612000" cy="612000"/>
          </a:xfrm>
          <a:prstGeom prst="ellipse">
            <a:avLst/>
          </a:prstGeom>
          <a:solidFill>
            <a:srgbClr val="00C7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56289C-D2F2-EC4C-AEB4-854696FB3DDC}"/>
              </a:ext>
            </a:extLst>
          </p:cNvPr>
          <p:cNvSpPr/>
          <p:nvPr/>
        </p:nvSpPr>
        <p:spPr>
          <a:xfrm>
            <a:off x="5706448" y="914509"/>
            <a:ext cx="720000" cy="720000"/>
          </a:xfrm>
          <a:prstGeom prst="ellipse">
            <a:avLst/>
          </a:prstGeom>
          <a:solidFill>
            <a:srgbClr val="00F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6C96F2-0CB7-614B-83C1-D782B7799F29}"/>
              </a:ext>
            </a:extLst>
          </p:cNvPr>
          <p:cNvSpPr txBox="1"/>
          <p:nvPr/>
        </p:nvSpPr>
        <p:spPr>
          <a:xfrm>
            <a:off x="2134796" y="4220970"/>
            <a:ext cx="11063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Ad hoc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823194-2B06-4F47-B7BB-D9BB73021658}"/>
              </a:ext>
            </a:extLst>
          </p:cNvPr>
          <p:cNvSpPr txBox="1"/>
          <p:nvPr/>
        </p:nvSpPr>
        <p:spPr>
          <a:xfrm>
            <a:off x="2673769" y="3171138"/>
            <a:ext cx="16482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Repeatable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720659-F95F-4443-B67E-AE0D69B0702C}"/>
              </a:ext>
            </a:extLst>
          </p:cNvPr>
          <p:cNvSpPr txBox="1"/>
          <p:nvPr/>
        </p:nvSpPr>
        <p:spPr>
          <a:xfrm>
            <a:off x="3632726" y="2468091"/>
            <a:ext cx="1609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Controlled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6B0DA2-3EA8-0B4B-972F-97F15555FD9A}"/>
              </a:ext>
            </a:extLst>
          </p:cNvPr>
          <p:cNvSpPr txBox="1"/>
          <p:nvPr/>
        </p:nvSpPr>
        <p:spPr>
          <a:xfrm>
            <a:off x="6469618" y="1540905"/>
            <a:ext cx="15696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/>
              <a:t>Optimised</a:t>
            </a:r>
            <a:endParaRPr lang="en-US" sz="2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E3E2F8-6BD9-3A46-8218-7A37F66FF6F4}"/>
              </a:ext>
            </a:extLst>
          </p:cNvPr>
          <p:cNvSpPr txBox="1"/>
          <p:nvPr/>
        </p:nvSpPr>
        <p:spPr>
          <a:xfrm>
            <a:off x="4997987" y="1905088"/>
            <a:ext cx="14109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Managed</a:t>
            </a:r>
          </a:p>
        </p:txBody>
      </p:sp>
    </p:spTree>
    <p:extLst>
      <p:ext uri="{BB962C8B-B14F-4D97-AF65-F5344CB8AC3E}">
        <p14:creationId xmlns:p14="http://schemas.microsoft.com/office/powerpoint/2010/main" val="38471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7EA721A-FEED-5D44-9B27-3DC01C8C47BC}"/>
              </a:ext>
            </a:extLst>
          </p:cNvPr>
          <p:cNvSpPr/>
          <p:nvPr/>
        </p:nvSpPr>
        <p:spPr>
          <a:xfrm>
            <a:off x="122886" y="196871"/>
            <a:ext cx="2430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Initial Process</a:t>
            </a:r>
            <a:endParaRPr lang="en-US" sz="24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ADB189-0A84-4140-9CB7-8D61CA3C5EF4}"/>
              </a:ext>
            </a:extLst>
          </p:cNvPr>
          <p:cNvSpPr/>
          <p:nvPr/>
        </p:nvSpPr>
        <p:spPr>
          <a:xfrm>
            <a:off x="1435656" y="2416211"/>
            <a:ext cx="1152000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Collect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4FDB81-A335-3743-8D6B-E89E9AD96666}"/>
              </a:ext>
            </a:extLst>
          </p:cNvPr>
          <p:cNvSpPr/>
          <p:nvPr/>
        </p:nvSpPr>
        <p:spPr>
          <a:xfrm>
            <a:off x="2803808" y="2416211"/>
            <a:ext cx="1152000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Ingest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32720B-F438-684A-94DD-08642A1E0EDE}"/>
              </a:ext>
            </a:extLst>
          </p:cNvPr>
          <p:cNvSpPr/>
          <p:nvPr/>
        </p:nvSpPr>
        <p:spPr>
          <a:xfrm>
            <a:off x="4171960" y="2416211"/>
            <a:ext cx="1152000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Transform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B83B7C-B731-524C-A900-7D5AD8B8EAE2}"/>
              </a:ext>
            </a:extLst>
          </p:cNvPr>
          <p:cNvSpPr/>
          <p:nvPr/>
        </p:nvSpPr>
        <p:spPr>
          <a:xfrm>
            <a:off x="5550096" y="2416211"/>
            <a:ext cx="1152000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Calculate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B0B712-40EC-0142-83AB-925E15ED28BE}"/>
              </a:ext>
            </a:extLst>
          </p:cNvPr>
          <p:cNvCxnSpPr/>
          <p:nvPr/>
        </p:nvCxnSpPr>
        <p:spPr>
          <a:xfrm>
            <a:off x="2587784" y="2614211"/>
            <a:ext cx="1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585C6E-7C19-5943-9DF2-8B8004C4917D}"/>
              </a:ext>
            </a:extLst>
          </p:cNvPr>
          <p:cNvCxnSpPr/>
          <p:nvPr/>
        </p:nvCxnSpPr>
        <p:spPr>
          <a:xfrm>
            <a:off x="3955936" y="2614211"/>
            <a:ext cx="1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08DB1A-8794-5649-BD97-D82DA184C6DC}"/>
              </a:ext>
            </a:extLst>
          </p:cNvPr>
          <p:cNvCxnSpPr/>
          <p:nvPr/>
        </p:nvCxnSpPr>
        <p:spPr>
          <a:xfrm>
            <a:off x="5325834" y="2614211"/>
            <a:ext cx="1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49BE29-7578-1746-8DBE-77577DE11E78}"/>
              </a:ext>
            </a:extLst>
          </p:cNvPr>
          <p:cNvCxnSpPr/>
          <p:nvPr/>
        </p:nvCxnSpPr>
        <p:spPr>
          <a:xfrm>
            <a:off x="6695668" y="2614211"/>
            <a:ext cx="1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E5ECCC62-E512-FC48-B23B-2B0E6AC14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98" y="2082461"/>
            <a:ext cx="469500" cy="4695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436F9AC-8A53-FF42-9437-49463A2528D2}"/>
              </a:ext>
            </a:extLst>
          </p:cNvPr>
          <p:cNvSpPr/>
          <p:nvPr/>
        </p:nvSpPr>
        <p:spPr>
          <a:xfrm>
            <a:off x="6928232" y="2416211"/>
            <a:ext cx="1152000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Publish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807ECB-909D-AA4F-855E-F982CB1760DF}"/>
              </a:ext>
            </a:extLst>
          </p:cNvPr>
          <p:cNvSpPr/>
          <p:nvPr/>
        </p:nvSpPr>
        <p:spPr>
          <a:xfrm>
            <a:off x="1435656" y="1921211"/>
            <a:ext cx="6644576" cy="39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Data Management in </a:t>
            </a:r>
            <a:r>
              <a:rPr lang="en-GB" sz="1500" b="1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360283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C9E2F6-959A-0840-AC61-063B84EA0675}"/>
              </a:ext>
            </a:extLst>
          </p:cNvPr>
          <p:cNvSpPr/>
          <p:nvPr/>
        </p:nvSpPr>
        <p:spPr>
          <a:xfrm>
            <a:off x="1435656" y="2416211"/>
            <a:ext cx="1152000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Collect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F7EE6C-BDB1-024D-BECA-A3657469CE3D}"/>
              </a:ext>
            </a:extLst>
          </p:cNvPr>
          <p:cNvSpPr/>
          <p:nvPr/>
        </p:nvSpPr>
        <p:spPr>
          <a:xfrm>
            <a:off x="2803808" y="2416211"/>
            <a:ext cx="1152000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Ingest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FB6186-888B-314A-B34D-D5303F6D1E9A}"/>
              </a:ext>
            </a:extLst>
          </p:cNvPr>
          <p:cNvSpPr/>
          <p:nvPr/>
        </p:nvSpPr>
        <p:spPr>
          <a:xfrm>
            <a:off x="4171960" y="2416211"/>
            <a:ext cx="1152000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Transform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64FD5F-BB4D-324C-B5AA-2D0896C55C3E}"/>
              </a:ext>
            </a:extLst>
          </p:cNvPr>
          <p:cNvSpPr/>
          <p:nvPr/>
        </p:nvSpPr>
        <p:spPr>
          <a:xfrm>
            <a:off x="5550096" y="2416211"/>
            <a:ext cx="1152000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Calculate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91D585-97A4-EF48-A715-1FA444A97867}"/>
              </a:ext>
            </a:extLst>
          </p:cNvPr>
          <p:cNvCxnSpPr/>
          <p:nvPr/>
        </p:nvCxnSpPr>
        <p:spPr>
          <a:xfrm>
            <a:off x="2587784" y="2614211"/>
            <a:ext cx="1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846BF9-2CEE-484E-BB17-BD5BFC0EB906}"/>
              </a:ext>
            </a:extLst>
          </p:cNvPr>
          <p:cNvCxnSpPr/>
          <p:nvPr/>
        </p:nvCxnSpPr>
        <p:spPr>
          <a:xfrm>
            <a:off x="3955936" y="2614211"/>
            <a:ext cx="1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95922E-ABE3-7A4A-AFFD-15514F5CF1A6}"/>
              </a:ext>
            </a:extLst>
          </p:cNvPr>
          <p:cNvCxnSpPr/>
          <p:nvPr/>
        </p:nvCxnSpPr>
        <p:spPr>
          <a:xfrm>
            <a:off x="5325834" y="2614211"/>
            <a:ext cx="1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366E3C-5F11-C948-AEE1-5E13761B8FD6}"/>
              </a:ext>
            </a:extLst>
          </p:cNvPr>
          <p:cNvCxnSpPr/>
          <p:nvPr/>
        </p:nvCxnSpPr>
        <p:spPr>
          <a:xfrm>
            <a:off x="6695668" y="2614211"/>
            <a:ext cx="1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10123E0-239B-2341-B06A-C489D909670C}"/>
              </a:ext>
            </a:extLst>
          </p:cNvPr>
          <p:cNvSpPr/>
          <p:nvPr/>
        </p:nvSpPr>
        <p:spPr>
          <a:xfrm>
            <a:off x="2400300" y="1921211"/>
            <a:ext cx="3646170" cy="39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Data Management in </a:t>
            </a:r>
            <a:r>
              <a:rPr lang="en-GB" sz="1500" b="1" dirty="0">
                <a:solidFill>
                  <a:schemeClr val="tx1"/>
                </a:solidFill>
              </a:rPr>
              <a:t>DS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4895AEC-1F30-424D-8336-B457EE961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98" y="2082461"/>
            <a:ext cx="469500" cy="4695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3190CC0-E791-3640-B13A-94B30695CAC2}"/>
              </a:ext>
            </a:extLst>
          </p:cNvPr>
          <p:cNvSpPr/>
          <p:nvPr/>
        </p:nvSpPr>
        <p:spPr>
          <a:xfrm>
            <a:off x="6928232" y="2416211"/>
            <a:ext cx="1152000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Publish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00D354-BF88-D340-9AA3-A1A2D20C7F1D}"/>
              </a:ext>
            </a:extLst>
          </p:cNvPr>
          <p:cNvSpPr/>
          <p:nvPr/>
        </p:nvSpPr>
        <p:spPr>
          <a:xfrm>
            <a:off x="6160770" y="1921210"/>
            <a:ext cx="1919462" cy="39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Reporting in </a:t>
            </a:r>
            <a:r>
              <a:rPr lang="en-GB" sz="1500" b="1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C67BA0-8EC1-3648-96EF-047B5CAD4099}"/>
              </a:ext>
            </a:extLst>
          </p:cNvPr>
          <p:cNvSpPr/>
          <p:nvPr/>
        </p:nvSpPr>
        <p:spPr>
          <a:xfrm>
            <a:off x="1435656" y="1922721"/>
            <a:ext cx="850344" cy="39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018B6E-2E36-194E-BB91-77EB1F3EBCC2}"/>
              </a:ext>
            </a:extLst>
          </p:cNvPr>
          <p:cNvSpPr/>
          <p:nvPr/>
        </p:nvSpPr>
        <p:spPr>
          <a:xfrm>
            <a:off x="108655" y="203623"/>
            <a:ext cx="281359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1" dirty="0"/>
              <a:t>Mid-Level Process</a:t>
            </a:r>
            <a:endParaRPr lang="en-US" sz="2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7A64A7-C345-2F42-B067-79C4795F0886}"/>
              </a:ext>
            </a:extLst>
          </p:cNvPr>
          <p:cNvSpPr/>
          <p:nvPr/>
        </p:nvSpPr>
        <p:spPr>
          <a:xfrm>
            <a:off x="489199" y="4160467"/>
            <a:ext cx="225574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/>
              <a:t>DS = Data Store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1102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788693C-EA33-C14D-848F-BA40A80A09A4}"/>
              </a:ext>
            </a:extLst>
          </p:cNvPr>
          <p:cNvSpPr/>
          <p:nvPr/>
        </p:nvSpPr>
        <p:spPr>
          <a:xfrm>
            <a:off x="5871569" y="1207698"/>
            <a:ext cx="2337759" cy="1449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C09881-1450-5D4D-AA0B-D51B3F03169F}"/>
              </a:ext>
            </a:extLst>
          </p:cNvPr>
          <p:cNvSpPr/>
          <p:nvPr/>
        </p:nvSpPr>
        <p:spPr>
          <a:xfrm>
            <a:off x="1435656" y="2416211"/>
            <a:ext cx="1152000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Collect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D591C6-2DF4-1B4A-9C27-C4ED1A5931DB}"/>
              </a:ext>
            </a:extLst>
          </p:cNvPr>
          <p:cNvSpPr/>
          <p:nvPr/>
        </p:nvSpPr>
        <p:spPr>
          <a:xfrm>
            <a:off x="2803808" y="2416211"/>
            <a:ext cx="1152000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Ingest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FBD33F6-40E6-C149-AA4A-D84F83B6A209}"/>
              </a:ext>
            </a:extLst>
          </p:cNvPr>
          <p:cNvSpPr/>
          <p:nvPr/>
        </p:nvSpPr>
        <p:spPr>
          <a:xfrm>
            <a:off x="4171960" y="2416211"/>
            <a:ext cx="1152000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Transform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3BFD03-6DF5-AE43-944B-DB7B8CA880EC}"/>
              </a:ext>
            </a:extLst>
          </p:cNvPr>
          <p:cNvSpPr/>
          <p:nvPr/>
        </p:nvSpPr>
        <p:spPr>
          <a:xfrm>
            <a:off x="5550096" y="2416211"/>
            <a:ext cx="1152000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Calculate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B9342D-DAF7-D34F-B18D-13E1BFA8E0D3}"/>
              </a:ext>
            </a:extLst>
          </p:cNvPr>
          <p:cNvCxnSpPr/>
          <p:nvPr/>
        </p:nvCxnSpPr>
        <p:spPr>
          <a:xfrm>
            <a:off x="2587784" y="2614211"/>
            <a:ext cx="1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0E2CD27-B77B-A741-99AF-3F4799C72409}"/>
              </a:ext>
            </a:extLst>
          </p:cNvPr>
          <p:cNvCxnSpPr/>
          <p:nvPr/>
        </p:nvCxnSpPr>
        <p:spPr>
          <a:xfrm>
            <a:off x="3955936" y="2614211"/>
            <a:ext cx="1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F96867D-DB43-9D41-ABF4-97317EB3E623}"/>
              </a:ext>
            </a:extLst>
          </p:cNvPr>
          <p:cNvCxnSpPr/>
          <p:nvPr/>
        </p:nvCxnSpPr>
        <p:spPr>
          <a:xfrm>
            <a:off x="5325834" y="2614211"/>
            <a:ext cx="1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2E958D4-B192-FD4F-9148-7FE79ED242C0}"/>
              </a:ext>
            </a:extLst>
          </p:cNvPr>
          <p:cNvCxnSpPr/>
          <p:nvPr/>
        </p:nvCxnSpPr>
        <p:spPr>
          <a:xfrm>
            <a:off x="6695668" y="2614211"/>
            <a:ext cx="1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F7624F1-762E-EE49-A481-05B633072F2D}"/>
              </a:ext>
            </a:extLst>
          </p:cNvPr>
          <p:cNvSpPr/>
          <p:nvPr/>
        </p:nvSpPr>
        <p:spPr>
          <a:xfrm>
            <a:off x="2320290" y="1921211"/>
            <a:ext cx="3701400" cy="39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Data Management in </a:t>
            </a:r>
            <a:r>
              <a:rPr lang="en-GB" sz="1500" b="1" dirty="0">
                <a:solidFill>
                  <a:schemeClr val="tx1"/>
                </a:solidFill>
              </a:rPr>
              <a:t>DS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EE01757-BB6D-DF42-8E24-A3959DBF7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98" y="2082461"/>
            <a:ext cx="469500" cy="4695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E2CA0DA-5713-D148-822E-B96033CCBD63}"/>
              </a:ext>
            </a:extLst>
          </p:cNvPr>
          <p:cNvSpPr/>
          <p:nvPr/>
        </p:nvSpPr>
        <p:spPr>
          <a:xfrm>
            <a:off x="6928232" y="2416211"/>
            <a:ext cx="1152000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Publish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7AC627D-518F-5449-9D07-951FB659E027}"/>
              </a:ext>
            </a:extLst>
          </p:cNvPr>
          <p:cNvSpPr/>
          <p:nvPr/>
        </p:nvSpPr>
        <p:spPr>
          <a:xfrm>
            <a:off x="5560080" y="1416071"/>
            <a:ext cx="2520152" cy="39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Reporting in </a:t>
            </a:r>
            <a:r>
              <a:rPr lang="en-GB" sz="1500" b="1" dirty="0">
                <a:solidFill>
                  <a:schemeClr val="tx1"/>
                </a:solidFill>
              </a:rPr>
              <a:t>BI Tool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62CE56D-798C-2F4C-A5E2-431E2326FDC3}"/>
              </a:ext>
            </a:extLst>
          </p:cNvPr>
          <p:cNvSpPr/>
          <p:nvPr/>
        </p:nvSpPr>
        <p:spPr>
          <a:xfrm>
            <a:off x="6160770" y="1914102"/>
            <a:ext cx="1909478" cy="39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Reporting in </a:t>
            </a:r>
            <a:r>
              <a:rPr lang="en-GB" sz="1500" b="1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50936D-2202-B541-BDF8-D2A4BE82CA5E}"/>
              </a:ext>
            </a:extLst>
          </p:cNvPr>
          <p:cNvSpPr/>
          <p:nvPr/>
        </p:nvSpPr>
        <p:spPr>
          <a:xfrm>
            <a:off x="4171960" y="2954600"/>
            <a:ext cx="3908272" cy="39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Data Exploration in </a:t>
            </a:r>
            <a:r>
              <a:rPr lang="en-GB" sz="1500" b="1" dirty="0">
                <a:solidFill>
                  <a:schemeClr val="tx1"/>
                </a:solidFill>
              </a:rPr>
              <a:t>Zeppelin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937625-6BC4-B842-9E59-298AEBF48EA9}"/>
              </a:ext>
            </a:extLst>
          </p:cNvPr>
          <p:cNvSpPr/>
          <p:nvPr/>
        </p:nvSpPr>
        <p:spPr>
          <a:xfrm>
            <a:off x="1435656" y="1922721"/>
            <a:ext cx="747474" cy="39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dirty="0">
                <a:solidFill>
                  <a:schemeClr val="tx1"/>
                </a:solidFill>
              </a:rPr>
              <a:t>DX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72229E-955F-E544-BA1C-15DDA25E8C36}"/>
              </a:ext>
            </a:extLst>
          </p:cNvPr>
          <p:cNvSpPr/>
          <p:nvPr/>
        </p:nvSpPr>
        <p:spPr>
          <a:xfrm>
            <a:off x="4161976" y="3492989"/>
            <a:ext cx="2533692" cy="581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Machine Learning in </a:t>
            </a:r>
            <a:r>
              <a:rPr lang="en-GB" sz="1500" b="1" dirty="0">
                <a:solidFill>
                  <a:schemeClr val="tx1"/>
                </a:solidFill>
              </a:rPr>
              <a:t>Python / </a:t>
            </a:r>
            <a:r>
              <a:rPr lang="en-GB" sz="1500" b="1" dirty="0" err="1">
                <a:solidFill>
                  <a:schemeClr val="tx1"/>
                </a:solidFill>
              </a:rPr>
              <a:t>PySpark</a:t>
            </a:r>
            <a:endParaRPr lang="en-GB" sz="1500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F77440A-A268-1943-8383-1CFE22E3F5D5}"/>
              </a:ext>
            </a:extLst>
          </p:cNvPr>
          <p:cNvSpPr/>
          <p:nvPr/>
        </p:nvSpPr>
        <p:spPr>
          <a:xfrm>
            <a:off x="108655" y="203623"/>
            <a:ext cx="26677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1" dirty="0"/>
              <a:t>Managed Process</a:t>
            </a:r>
            <a:endParaRPr lang="en-US" sz="2200" b="1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65239D0-1F45-2C4D-9F6F-E0226DD053F4}"/>
              </a:ext>
            </a:extLst>
          </p:cNvPr>
          <p:cNvSpPr/>
          <p:nvPr/>
        </p:nvSpPr>
        <p:spPr>
          <a:xfrm>
            <a:off x="489199" y="4160467"/>
            <a:ext cx="28648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/>
              <a:t>DS = Data Store</a:t>
            </a:r>
          </a:p>
          <a:p>
            <a:r>
              <a:rPr lang="en-GB" sz="2200" dirty="0"/>
              <a:t>DX = Data Exchange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325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E535-E27B-2D48-AC53-9A5AACF3D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873" y="848592"/>
            <a:ext cx="6677999" cy="3086099"/>
          </a:xfrm>
        </p:spPr>
        <p:txBody>
          <a:bodyPr>
            <a:noAutofit/>
          </a:bodyPr>
          <a:lstStyle/>
          <a:p>
            <a:r>
              <a:rPr lang="en-US" sz="3400" dirty="0"/>
              <a:t>Dog </a:t>
            </a:r>
            <a:r>
              <a:rPr lang="en-US" sz="3400" dirty="0" err="1"/>
              <a:t>Fooding</a:t>
            </a:r>
            <a:r>
              <a:rPr lang="en-US" sz="3400" dirty="0"/>
              <a:t> </a:t>
            </a:r>
            <a:r>
              <a:rPr lang="en-US" sz="3400" b="0" i="1" dirty="0"/>
              <a:t>verb</a:t>
            </a:r>
            <a:br>
              <a:rPr lang="en-US" sz="3400" b="0" i="1" dirty="0"/>
            </a:br>
            <a:br>
              <a:rPr lang="en-GB" sz="3400" b="0" i="1" dirty="0">
                <a:latin typeface="HelveticaNeueLT Std" panose="020B0604020202020204" pitchFamily="34" charset="0"/>
              </a:rPr>
            </a:br>
            <a:r>
              <a:rPr lang="en-GB" sz="3400" b="0" i="1" dirty="0">
                <a:latin typeface="HelveticaNeueLT Std" panose="020B0604020202020204" pitchFamily="34" charset="0"/>
              </a:rPr>
              <a:t>A </a:t>
            </a:r>
            <a:r>
              <a:rPr lang="en-GB" sz="3400" b="0" dirty="0">
                <a:latin typeface="HelveticaNeueLT Std" panose="020B0604020202020204" pitchFamily="34" charset="0"/>
              </a:rPr>
              <a:t>common approach for companies to test their product or service by letting employees use it in real-life scenarios</a:t>
            </a:r>
            <a:endParaRPr lang="en-US" sz="3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443CB-30DD-9446-80DC-8CDB91A2A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761" y="179829"/>
            <a:ext cx="1887524" cy="188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2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8D3F-0FAE-014D-B885-4818524DA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25" y="834738"/>
            <a:ext cx="7017661" cy="34570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accent1"/>
                </a:solidFill>
              </a:rPr>
              <a:t>1.  Continuous delivery</a:t>
            </a: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3600" dirty="0">
                <a:solidFill>
                  <a:schemeClr val="accent1"/>
                </a:solidFill>
              </a:rPr>
              <a:t>2.  Architecture</a:t>
            </a: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3600" dirty="0">
                <a:solidFill>
                  <a:schemeClr val="accent1"/>
                </a:solidFill>
              </a:rPr>
              <a:t>3.  Product and process</a:t>
            </a: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3600" dirty="0">
                <a:solidFill>
                  <a:schemeClr val="accent1"/>
                </a:solidFill>
              </a:rPr>
              <a:t>4.  Culture</a:t>
            </a:r>
          </a:p>
        </p:txBody>
      </p:sp>
    </p:spTree>
    <p:extLst>
      <p:ext uri="{BB962C8B-B14F-4D97-AF65-F5344CB8AC3E}">
        <p14:creationId xmlns:p14="http://schemas.microsoft.com/office/powerpoint/2010/main" val="5384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329D5B1-7F83-C045-8950-6A584BEDDC7B}"/>
              </a:ext>
            </a:extLst>
          </p:cNvPr>
          <p:cNvSpPr/>
          <p:nvPr/>
        </p:nvSpPr>
        <p:spPr>
          <a:xfrm>
            <a:off x="170212" y="816589"/>
            <a:ext cx="890847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/>
              <a:t>BI tool </a:t>
            </a:r>
            <a:r>
              <a:rPr lang="en-US" sz="2600" dirty="0">
                <a:sym typeface="Wingdings" pitchFamily="2" charset="2"/>
              </a:rPr>
              <a:t>=&gt; Quality Assurance and </a:t>
            </a:r>
            <a:r>
              <a:rPr lang="en-US" sz="2600" dirty="0"/>
              <a:t>Data Exploration </a:t>
            </a:r>
            <a:endParaRPr lang="en-US" sz="2600" dirty="0">
              <a:sym typeface="Wingdings" pitchFamily="2" charset="2"/>
            </a:endParaRPr>
          </a:p>
          <a:p>
            <a:endParaRPr lang="en-US" sz="2600" dirty="0">
              <a:sym typeface="Wingdings" pitchFamily="2" charset="2"/>
            </a:endParaRPr>
          </a:p>
          <a:p>
            <a:r>
              <a:rPr lang="en-US" sz="2600" b="1" dirty="0">
                <a:sym typeface="Wingdings" pitchFamily="2" charset="2"/>
              </a:rPr>
              <a:t>Data pipeline </a:t>
            </a:r>
            <a:r>
              <a:rPr lang="en-US" sz="2600" dirty="0">
                <a:sym typeface="Wingdings" pitchFamily="2" charset="2"/>
              </a:rPr>
              <a:t>=&gt; Metadata aggregation,  Data profiling</a:t>
            </a:r>
          </a:p>
          <a:p>
            <a:endParaRPr lang="en-US" sz="2600" dirty="0">
              <a:sym typeface="Wingdings" pitchFamily="2" charset="2"/>
            </a:endParaRPr>
          </a:p>
          <a:p>
            <a:r>
              <a:rPr lang="en-US" sz="2600" b="1" dirty="0">
                <a:sym typeface="Wingdings" pitchFamily="2" charset="2"/>
              </a:rPr>
              <a:t>Data profiles </a:t>
            </a:r>
            <a:r>
              <a:rPr lang="en-US" sz="2600" dirty="0">
                <a:sym typeface="Wingdings" pitchFamily="2" charset="2"/>
              </a:rPr>
              <a:t>=&gt; Data Quality investigations</a:t>
            </a:r>
          </a:p>
          <a:p>
            <a:pPr lvl="1"/>
            <a:endParaRPr lang="en-US" sz="2600" dirty="0">
              <a:sym typeface="Wingdings" pitchFamily="2" charset="2"/>
            </a:endParaRPr>
          </a:p>
          <a:p>
            <a:r>
              <a:rPr lang="en-US" sz="2600" b="1" dirty="0">
                <a:sym typeface="Wingdings" pitchFamily="2" charset="2"/>
              </a:rPr>
              <a:t>System logs </a:t>
            </a:r>
            <a:r>
              <a:rPr lang="en-US" sz="2600" dirty="0">
                <a:sym typeface="Wingdings" pitchFamily="2" charset="2"/>
              </a:rPr>
              <a:t>=&gt; User needs</a:t>
            </a:r>
          </a:p>
          <a:p>
            <a:endParaRPr lang="en-US" sz="2600" dirty="0">
              <a:sym typeface="Wingdings" pitchFamily="2" charset="2"/>
            </a:endParaRPr>
          </a:p>
          <a:p>
            <a:r>
              <a:rPr lang="en-US" sz="2600" b="1" dirty="0">
                <a:sym typeface="Wingdings" pitchFamily="2" charset="2"/>
              </a:rPr>
              <a:t>Code base </a:t>
            </a:r>
            <a:r>
              <a:rPr lang="en-US" sz="2600" dirty="0">
                <a:sym typeface="Wingdings" pitchFamily="2" charset="2"/>
              </a:rPr>
              <a:t>=&gt; Data pipeline </a:t>
            </a:r>
            <a:r>
              <a:rPr lang="en-US" sz="2600" dirty="0" err="1">
                <a:sym typeface="Wingdings" pitchFamily="2" charset="2"/>
              </a:rPr>
              <a:t>visualisations</a:t>
            </a:r>
            <a:endParaRPr lang="en-US" sz="26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198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51B49AB-5F08-AD4D-B6D4-7DBC14ADF9F2}"/>
              </a:ext>
            </a:extLst>
          </p:cNvPr>
          <p:cNvSpPr txBox="1">
            <a:spLocks/>
          </p:cNvSpPr>
          <p:nvPr/>
        </p:nvSpPr>
        <p:spPr>
          <a:xfrm>
            <a:off x="1128656" y="1187143"/>
            <a:ext cx="7342909" cy="274754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73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700" b="1" i="0" kern="1200" spc="0" baseline="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Merriweather" panose="02060503050406030704" pitchFamily="18" charset="77"/>
              </a:rPr>
              <a:t>Which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Merriweather" panose="02060503050406030704" pitchFamily="18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Merriweather" panose="02060503050406030704" pitchFamily="18" charset="77"/>
              </a:rPr>
              <a:t>The value of data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Merriweather" panose="02060503050406030704" pitchFamily="18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Merriweather" panose="02060503050406030704" pitchFamily="18" charset="77"/>
              </a:rPr>
              <a:t>How data is being 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Merriweather" panose="02060503050406030704" pitchFamily="18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62E132-E6C3-A343-BB42-699194E99714}"/>
              </a:ext>
            </a:extLst>
          </p:cNvPr>
          <p:cNvSpPr/>
          <p:nvPr/>
        </p:nvSpPr>
        <p:spPr>
          <a:xfrm>
            <a:off x="246740" y="175552"/>
            <a:ext cx="433169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Security + Operations = SecOps</a:t>
            </a:r>
          </a:p>
        </p:txBody>
      </p:sp>
    </p:spTree>
    <p:extLst>
      <p:ext uri="{BB962C8B-B14F-4D97-AF65-F5344CB8AC3E}">
        <p14:creationId xmlns:p14="http://schemas.microsoft.com/office/powerpoint/2010/main" val="179147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DD8DD14-BC16-824D-B23A-95DB2D1D72B3}"/>
              </a:ext>
            </a:extLst>
          </p:cNvPr>
          <p:cNvSpPr/>
          <p:nvPr/>
        </p:nvSpPr>
        <p:spPr>
          <a:xfrm>
            <a:off x="0" y="0"/>
            <a:ext cx="9144000" cy="1312328"/>
          </a:xfrm>
          <a:prstGeom prst="rect">
            <a:avLst/>
          </a:prstGeom>
          <a:solidFill>
            <a:srgbClr val="FF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D65683-9858-174A-ABDF-DA957916AB2D}"/>
              </a:ext>
            </a:extLst>
          </p:cNvPr>
          <p:cNvSpPr/>
          <p:nvPr/>
        </p:nvSpPr>
        <p:spPr>
          <a:xfrm>
            <a:off x="0" y="1312328"/>
            <a:ext cx="9144000" cy="1426463"/>
          </a:xfrm>
          <a:prstGeom prst="rect">
            <a:avLst/>
          </a:prstGeom>
          <a:solidFill>
            <a:schemeClr val="accent3"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D9BCAE-5CE9-3148-AE22-CAAFE745E2D7}"/>
              </a:ext>
            </a:extLst>
          </p:cNvPr>
          <p:cNvSpPr/>
          <p:nvPr/>
        </p:nvSpPr>
        <p:spPr>
          <a:xfrm>
            <a:off x="0" y="2738791"/>
            <a:ext cx="9144000" cy="2404710"/>
          </a:xfrm>
          <a:prstGeom prst="rect">
            <a:avLst/>
          </a:prstGeom>
          <a:solidFill>
            <a:srgbClr val="00B0F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A7AD8B-5B14-394C-891F-50A0410BD1FF}"/>
              </a:ext>
            </a:extLst>
          </p:cNvPr>
          <p:cNvSpPr/>
          <p:nvPr/>
        </p:nvSpPr>
        <p:spPr>
          <a:xfrm>
            <a:off x="248536" y="295047"/>
            <a:ext cx="12754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Which data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48FFA7-C8F0-9D47-B87C-9EDB55987965}"/>
              </a:ext>
            </a:extLst>
          </p:cNvPr>
          <p:cNvSpPr/>
          <p:nvPr/>
        </p:nvSpPr>
        <p:spPr>
          <a:xfrm>
            <a:off x="248536" y="1611229"/>
            <a:ext cx="12754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Value of data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92DC64-ECC6-0A4F-97FB-ABAA0F2CB3EB}"/>
              </a:ext>
            </a:extLst>
          </p:cNvPr>
          <p:cNvSpPr/>
          <p:nvPr/>
        </p:nvSpPr>
        <p:spPr>
          <a:xfrm>
            <a:off x="248536" y="3135230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Govern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7D09F9-1660-1B4D-A9F7-DE39A1EB099E}"/>
              </a:ext>
            </a:extLst>
          </p:cNvPr>
          <p:cNvSpPr txBox="1">
            <a:spLocks/>
          </p:cNvSpPr>
          <p:nvPr/>
        </p:nvSpPr>
        <p:spPr>
          <a:xfrm>
            <a:off x="2130956" y="306894"/>
            <a:ext cx="5095754" cy="74570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73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700" b="1" i="0" kern="1200" spc="0" baseline="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r>
              <a:rPr lang="en-US" sz="2400" dirty="0">
                <a:latin typeface="Merriweather" panose="02060503050406030704" pitchFamily="18" charset="77"/>
              </a:rPr>
              <a:t>Information asset register 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34D6DB-0836-FA45-BEBD-66D367E06BA0}"/>
              </a:ext>
            </a:extLst>
          </p:cNvPr>
          <p:cNvCxnSpPr>
            <a:cxnSpLocks/>
          </p:cNvCxnSpPr>
          <p:nvPr/>
        </p:nvCxnSpPr>
        <p:spPr>
          <a:xfrm>
            <a:off x="1676400" y="-19689"/>
            <a:ext cx="0" cy="51631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09988F26-4BB1-2E40-9FAF-0727761849F3}"/>
              </a:ext>
            </a:extLst>
          </p:cNvPr>
          <p:cNvSpPr txBox="1">
            <a:spLocks/>
          </p:cNvSpPr>
          <p:nvPr/>
        </p:nvSpPr>
        <p:spPr>
          <a:xfrm>
            <a:off x="2130954" y="1574818"/>
            <a:ext cx="5626698" cy="99769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73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700" b="1" i="0" kern="1200" spc="0" baseline="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Merriweather" panose="02060503050406030704" pitchFamily="18" charset="77"/>
              </a:rPr>
              <a:t>Information Asset Owners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Merriweather" panose="02060503050406030704" pitchFamily="18" charset="77"/>
              </a:rPr>
              <a:t>Business Impact Assessment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06F42BC-B465-A649-921F-3848B3016371}"/>
              </a:ext>
            </a:extLst>
          </p:cNvPr>
          <p:cNvSpPr txBox="1">
            <a:spLocks/>
          </p:cNvSpPr>
          <p:nvPr/>
        </p:nvSpPr>
        <p:spPr>
          <a:xfrm>
            <a:off x="2130954" y="3074676"/>
            <a:ext cx="4020461" cy="190254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73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700" b="1" i="0" kern="1200" spc="0" baseline="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Merriweather" panose="02060503050406030704" pitchFamily="18" charset="77"/>
              </a:rPr>
              <a:t>Risk Management 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Merriweather" panose="02060503050406030704" pitchFamily="18" charset="77"/>
              </a:rPr>
              <a:t>Regulations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Merriweather" panose="02060503050406030704" pitchFamily="18" charset="77"/>
              </a:rPr>
              <a:t>Cryptography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Merriweather" panose="02060503050406030704" pitchFamily="18" charset="77"/>
              </a:rPr>
              <a:t>Audit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Merriweather" panose="02060503050406030704" pitchFamily="18" charset="77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624A5C-86F2-9C41-8313-FB5DD565C138}"/>
              </a:ext>
            </a:extLst>
          </p:cNvPr>
          <p:cNvSpPr txBox="1">
            <a:spLocks/>
          </p:cNvSpPr>
          <p:nvPr/>
        </p:nvSpPr>
        <p:spPr>
          <a:xfrm>
            <a:off x="4793670" y="4119114"/>
            <a:ext cx="2715491" cy="52221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73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700" b="1" i="0" kern="1200" spc="0" baseline="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algn="ctr"/>
            <a:r>
              <a:rPr lang="en-US" sz="2400" dirty="0"/>
              <a:t> 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A067B10-EEE1-BB4F-AA8E-00C00A6851A6}"/>
              </a:ext>
            </a:extLst>
          </p:cNvPr>
          <p:cNvSpPr txBox="1">
            <a:spLocks/>
          </p:cNvSpPr>
          <p:nvPr/>
        </p:nvSpPr>
        <p:spPr>
          <a:xfrm>
            <a:off x="5430978" y="3074676"/>
            <a:ext cx="2715491" cy="52221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73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700" b="1" i="0" kern="1200" spc="0" baseline="0"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339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5" grpId="0"/>
      <p:bldP spid="6" grpId="0"/>
      <p:bldP spid="7" grpId="0"/>
      <p:bldP spid="8" grpId="0"/>
      <p:bldP spid="15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09609CF-E965-9142-A832-FC12E8C8F8B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19418" r="19418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0C797-84FB-E549-BB1C-92E3417461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Invest in learning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FCFD1-C5E7-6844-ACC3-29CF01130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>
                <a:solidFill>
                  <a:schemeClr val="accent1"/>
                </a:solidFill>
              </a:rPr>
              <a:t>Culture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9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E535-E27B-2D48-AC53-9A5AACF3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Sharpen your axe and keep swinging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23669-5B90-444F-A060-D8BEB515A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290" y="1028701"/>
            <a:ext cx="3693651" cy="246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3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B32182-B70E-FA43-93EB-733F121B6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360" y="1905577"/>
            <a:ext cx="1371023" cy="1371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D4D954-6656-5A42-94E5-283A0E96E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1" y="1952047"/>
            <a:ext cx="1218123" cy="1278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BF630A-3947-2B46-B3A9-665866845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529" y="1970232"/>
            <a:ext cx="2057530" cy="1306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0A8B67-CE9B-7B48-AF6F-64AA6C4BE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0573" y="2144857"/>
            <a:ext cx="952500" cy="8572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EC67D2-83C3-AF4B-B37A-4ACF7363D66C}"/>
              </a:ext>
            </a:extLst>
          </p:cNvPr>
          <p:cNvSpPr/>
          <p:nvPr/>
        </p:nvSpPr>
        <p:spPr>
          <a:xfrm>
            <a:off x="6093265" y="4325214"/>
            <a:ext cx="3039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 Other technologies exist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2819B9-20FB-F445-A828-73F36801B29B}"/>
              </a:ext>
            </a:extLst>
          </p:cNvPr>
          <p:cNvSpPr/>
          <p:nvPr/>
        </p:nvSpPr>
        <p:spPr>
          <a:xfrm>
            <a:off x="7424232" y="1850118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60638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52AC-AE7D-E84F-A639-D6DD4F7A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6628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D24EC9-FDAA-F44F-97F8-0189D6C27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Questions_</a:t>
            </a:r>
          </a:p>
        </p:txBody>
      </p:sp>
    </p:spTree>
    <p:extLst>
      <p:ext uri="{BB962C8B-B14F-4D97-AF65-F5344CB8AC3E}">
        <p14:creationId xmlns:p14="http://schemas.microsoft.com/office/powerpoint/2010/main" val="61000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7B5A856-7604-EE45-984D-F5B24C5565F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18376" r="18376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0C797-84FB-E549-BB1C-92E3417461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 process for delivery</a:t>
            </a:r>
          </a:p>
          <a:p>
            <a:r>
              <a:rPr lang="en-US" sz="1800" dirty="0"/>
              <a:t>A distinction in roles </a:t>
            </a:r>
          </a:p>
          <a:p>
            <a:r>
              <a:rPr lang="en-US" sz="1800" dirty="0"/>
              <a:t>An understanding of constraints </a:t>
            </a:r>
          </a:p>
          <a:p>
            <a:r>
              <a:rPr lang="en-US" sz="1800" dirty="0"/>
              <a:t>Continuous Delivery </a:t>
            </a:r>
            <a:br>
              <a:rPr lang="en-US" sz="1800" dirty="0"/>
            </a:br>
            <a:r>
              <a:rPr lang="en-US" sz="1800" dirty="0"/>
              <a:t>(Or at least towards it!)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FCFD1-C5E7-6844-ACC3-29CF01130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Continuous Delivery </a:t>
            </a:r>
          </a:p>
        </p:txBody>
      </p:sp>
    </p:spTree>
    <p:extLst>
      <p:ext uri="{BB962C8B-B14F-4D97-AF65-F5344CB8AC3E}">
        <p14:creationId xmlns:p14="http://schemas.microsoft.com/office/powerpoint/2010/main" val="339493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AEDDC9E3-794B-5547-86CF-B34657CAE558}"/>
              </a:ext>
            </a:extLst>
          </p:cNvPr>
          <p:cNvSpPr/>
          <p:nvPr/>
        </p:nvSpPr>
        <p:spPr>
          <a:xfrm>
            <a:off x="309668" y="217043"/>
            <a:ext cx="1362575" cy="346170"/>
          </a:xfrm>
          <a:custGeom>
            <a:avLst/>
            <a:gdLst>
              <a:gd name="connsiteX0" fmla="*/ 0 w 2802275"/>
              <a:gd name="connsiteY0" fmla="*/ 60893 h 608933"/>
              <a:gd name="connsiteX1" fmla="*/ 60893 w 2802275"/>
              <a:gd name="connsiteY1" fmla="*/ 0 h 608933"/>
              <a:gd name="connsiteX2" fmla="*/ 2741382 w 2802275"/>
              <a:gd name="connsiteY2" fmla="*/ 0 h 608933"/>
              <a:gd name="connsiteX3" fmla="*/ 2802275 w 2802275"/>
              <a:gd name="connsiteY3" fmla="*/ 60893 h 608933"/>
              <a:gd name="connsiteX4" fmla="*/ 2802275 w 2802275"/>
              <a:gd name="connsiteY4" fmla="*/ 548040 h 608933"/>
              <a:gd name="connsiteX5" fmla="*/ 2741382 w 2802275"/>
              <a:gd name="connsiteY5" fmla="*/ 608933 h 608933"/>
              <a:gd name="connsiteX6" fmla="*/ 60893 w 2802275"/>
              <a:gd name="connsiteY6" fmla="*/ 608933 h 608933"/>
              <a:gd name="connsiteX7" fmla="*/ 0 w 2802275"/>
              <a:gd name="connsiteY7" fmla="*/ 548040 h 608933"/>
              <a:gd name="connsiteX8" fmla="*/ 0 w 2802275"/>
              <a:gd name="connsiteY8" fmla="*/ 60893 h 60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2275" h="608933">
                <a:moveTo>
                  <a:pt x="0" y="60893"/>
                </a:moveTo>
                <a:cubicBezTo>
                  <a:pt x="0" y="27263"/>
                  <a:pt x="27263" y="0"/>
                  <a:pt x="60893" y="0"/>
                </a:cubicBezTo>
                <a:lnTo>
                  <a:pt x="2741382" y="0"/>
                </a:lnTo>
                <a:cubicBezTo>
                  <a:pt x="2775012" y="0"/>
                  <a:pt x="2802275" y="27263"/>
                  <a:pt x="2802275" y="60893"/>
                </a:cubicBezTo>
                <a:lnTo>
                  <a:pt x="2802275" y="548040"/>
                </a:lnTo>
                <a:cubicBezTo>
                  <a:pt x="2802275" y="581670"/>
                  <a:pt x="2775012" y="608933"/>
                  <a:pt x="2741382" y="608933"/>
                </a:cubicBezTo>
                <a:lnTo>
                  <a:pt x="60893" y="608933"/>
                </a:lnTo>
                <a:cubicBezTo>
                  <a:pt x="27263" y="608933"/>
                  <a:pt x="0" y="581670"/>
                  <a:pt x="0" y="548040"/>
                </a:cubicBezTo>
                <a:lnTo>
                  <a:pt x="0" y="60893"/>
                </a:lnTo>
                <a:close/>
              </a:path>
            </a:pathLst>
          </a:custGeom>
          <a:solidFill>
            <a:srgbClr val="BA535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95" tIns="116895" rIns="0" bIns="116895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Define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D29371D-A7A5-6944-9C52-B7E2E7CB18E3}"/>
              </a:ext>
            </a:extLst>
          </p:cNvPr>
          <p:cNvSpPr/>
          <p:nvPr/>
        </p:nvSpPr>
        <p:spPr>
          <a:xfrm>
            <a:off x="2037860" y="217043"/>
            <a:ext cx="1362575" cy="346170"/>
          </a:xfrm>
          <a:custGeom>
            <a:avLst/>
            <a:gdLst>
              <a:gd name="connsiteX0" fmla="*/ 0 w 2802275"/>
              <a:gd name="connsiteY0" fmla="*/ 60893 h 608933"/>
              <a:gd name="connsiteX1" fmla="*/ 60893 w 2802275"/>
              <a:gd name="connsiteY1" fmla="*/ 0 h 608933"/>
              <a:gd name="connsiteX2" fmla="*/ 2741382 w 2802275"/>
              <a:gd name="connsiteY2" fmla="*/ 0 h 608933"/>
              <a:gd name="connsiteX3" fmla="*/ 2802275 w 2802275"/>
              <a:gd name="connsiteY3" fmla="*/ 60893 h 608933"/>
              <a:gd name="connsiteX4" fmla="*/ 2802275 w 2802275"/>
              <a:gd name="connsiteY4" fmla="*/ 548040 h 608933"/>
              <a:gd name="connsiteX5" fmla="*/ 2741382 w 2802275"/>
              <a:gd name="connsiteY5" fmla="*/ 608933 h 608933"/>
              <a:gd name="connsiteX6" fmla="*/ 60893 w 2802275"/>
              <a:gd name="connsiteY6" fmla="*/ 608933 h 608933"/>
              <a:gd name="connsiteX7" fmla="*/ 0 w 2802275"/>
              <a:gd name="connsiteY7" fmla="*/ 548040 h 608933"/>
              <a:gd name="connsiteX8" fmla="*/ 0 w 2802275"/>
              <a:gd name="connsiteY8" fmla="*/ 60893 h 60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2275" h="608933">
                <a:moveTo>
                  <a:pt x="0" y="60893"/>
                </a:moveTo>
                <a:cubicBezTo>
                  <a:pt x="0" y="27263"/>
                  <a:pt x="27263" y="0"/>
                  <a:pt x="60893" y="0"/>
                </a:cubicBezTo>
                <a:lnTo>
                  <a:pt x="2741382" y="0"/>
                </a:lnTo>
                <a:cubicBezTo>
                  <a:pt x="2775012" y="0"/>
                  <a:pt x="2802275" y="27263"/>
                  <a:pt x="2802275" y="60893"/>
                </a:cubicBezTo>
                <a:lnTo>
                  <a:pt x="2802275" y="548040"/>
                </a:lnTo>
                <a:cubicBezTo>
                  <a:pt x="2802275" y="581670"/>
                  <a:pt x="2775012" y="608933"/>
                  <a:pt x="2741382" y="608933"/>
                </a:cubicBezTo>
                <a:lnTo>
                  <a:pt x="60893" y="608933"/>
                </a:lnTo>
                <a:cubicBezTo>
                  <a:pt x="27263" y="608933"/>
                  <a:pt x="0" y="581670"/>
                  <a:pt x="0" y="548040"/>
                </a:cubicBezTo>
                <a:lnTo>
                  <a:pt x="0" y="60893"/>
                </a:lnTo>
                <a:close/>
              </a:path>
            </a:pathLst>
          </a:custGeom>
          <a:solidFill>
            <a:srgbClr val="BC775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1170380"/>
              <a:satOff val="-1460"/>
              <a:lumOff val="343"/>
              <a:alphaOff val="0"/>
            </a:schemeClr>
          </a:fillRef>
          <a:effectRef idx="0">
            <a:schemeClr val="accent2">
              <a:hueOff val="1170380"/>
              <a:satOff val="-1460"/>
              <a:lumOff val="3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95" tIns="116895" rIns="0" bIns="116895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Explore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73A8788-1098-3347-B8F7-0E9E03B427A6}"/>
              </a:ext>
            </a:extLst>
          </p:cNvPr>
          <p:cNvSpPr/>
          <p:nvPr/>
        </p:nvSpPr>
        <p:spPr>
          <a:xfrm>
            <a:off x="3756219" y="217043"/>
            <a:ext cx="1362575" cy="346170"/>
          </a:xfrm>
          <a:custGeom>
            <a:avLst/>
            <a:gdLst>
              <a:gd name="connsiteX0" fmla="*/ 0 w 2802275"/>
              <a:gd name="connsiteY0" fmla="*/ 60893 h 608933"/>
              <a:gd name="connsiteX1" fmla="*/ 60893 w 2802275"/>
              <a:gd name="connsiteY1" fmla="*/ 0 h 608933"/>
              <a:gd name="connsiteX2" fmla="*/ 2741382 w 2802275"/>
              <a:gd name="connsiteY2" fmla="*/ 0 h 608933"/>
              <a:gd name="connsiteX3" fmla="*/ 2802275 w 2802275"/>
              <a:gd name="connsiteY3" fmla="*/ 60893 h 608933"/>
              <a:gd name="connsiteX4" fmla="*/ 2802275 w 2802275"/>
              <a:gd name="connsiteY4" fmla="*/ 548040 h 608933"/>
              <a:gd name="connsiteX5" fmla="*/ 2741382 w 2802275"/>
              <a:gd name="connsiteY5" fmla="*/ 608933 h 608933"/>
              <a:gd name="connsiteX6" fmla="*/ 60893 w 2802275"/>
              <a:gd name="connsiteY6" fmla="*/ 608933 h 608933"/>
              <a:gd name="connsiteX7" fmla="*/ 0 w 2802275"/>
              <a:gd name="connsiteY7" fmla="*/ 548040 h 608933"/>
              <a:gd name="connsiteX8" fmla="*/ 0 w 2802275"/>
              <a:gd name="connsiteY8" fmla="*/ 60893 h 60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2275" h="608933">
                <a:moveTo>
                  <a:pt x="0" y="60893"/>
                </a:moveTo>
                <a:cubicBezTo>
                  <a:pt x="0" y="27263"/>
                  <a:pt x="27263" y="0"/>
                  <a:pt x="60893" y="0"/>
                </a:cubicBezTo>
                <a:lnTo>
                  <a:pt x="2741382" y="0"/>
                </a:lnTo>
                <a:cubicBezTo>
                  <a:pt x="2775012" y="0"/>
                  <a:pt x="2802275" y="27263"/>
                  <a:pt x="2802275" y="60893"/>
                </a:cubicBezTo>
                <a:lnTo>
                  <a:pt x="2802275" y="548040"/>
                </a:lnTo>
                <a:cubicBezTo>
                  <a:pt x="2802275" y="581670"/>
                  <a:pt x="2775012" y="608933"/>
                  <a:pt x="2741382" y="608933"/>
                </a:cubicBezTo>
                <a:lnTo>
                  <a:pt x="60893" y="608933"/>
                </a:lnTo>
                <a:cubicBezTo>
                  <a:pt x="27263" y="608933"/>
                  <a:pt x="0" y="581670"/>
                  <a:pt x="0" y="548040"/>
                </a:cubicBezTo>
                <a:lnTo>
                  <a:pt x="0" y="60893"/>
                </a:lnTo>
                <a:close/>
              </a:path>
            </a:pathLst>
          </a:custGeom>
          <a:solidFill>
            <a:srgbClr val="BA986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0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95" tIns="116895" rIns="0" bIns="116895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Design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617E23F-ADC6-234C-92A2-536ED6D727AA}"/>
              </a:ext>
            </a:extLst>
          </p:cNvPr>
          <p:cNvSpPr/>
          <p:nvPr/>
        </p:nvSpPr>
        <p:spPr>
          <a:xfrm>
            <a:off x="5456112" y="217043"/>
            <a:ext cx="1362575" cy="346170"/>
          </a:xfrm>
          <a:custGeom>
            <a:avLst/>
            <a:gdLst>
              <a:gd name="connsiteX0" fmla="*/ 0 w 2802275"/>
              <a:gd name="connsiteY0" fmla="*/ 60893 h 608933"/>
              <a:gd name="connsiteX1" fmla="*/ 60893 w 2802275"/>
              <a:gd name="connsiteY1" fmla="*/ 0 h 608933"/>
              <a:gd name="connsiteX2" fmla="*/ 2741382 w 2802275"/>
              <a:gd name="connsiteY2" fmla="*/ 0 h 608933"/>
              <a:gd name="connsiteX3" fmla="*/ 2802275 w 2802275"/>
              <a:gd name="connsiteY3" fmla="*/ 60893 h 608933"/>
              <a:gd name="connsiteX4" fmla="*/ 2802275 w 2802275"/>
              <a:gd name="connsiteY4" fmla="*/ 548040 h 608933"/>
              <a:gd name="connsiteX5" fmla="*/ 2741382 w 2802275"/>
              <a:gd name="connsiteY5" fmla="*/ 608933 h 608933"/>
              <a:gd name="connsiteX6" fmla="*/ 60893 w 2802275"/>
              <a:gd name="connsiteY6" fmla="*/ 608933 h 608933"/>
              <a:gd name="connsiteX7" fmla="*/ 0 w 2802275"/>
              <a:gd name="connsiteY7" fmla="*/ 548040 h 608933"/>
              <a:gd name="connsiteX8" fmla="*/ 0 w 2802275"/>
              <a:gd name="connsiteY8" fmla="*/ 60893 h 60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2275" h="608933">
                <a:moveTo>
                  <a:pt x="0" y="60893"/>
                </a:moveTo>
                <a:cubicBezTo>
                  <a:pt x="0" y="27263"/>
                  <a:pt x="27263" y="0"/>
                  <a:pt x="60893" y="0"/>
                </a:cubicBezTo>
                <a:lnTo>
                  <a:pt x="2741382" y="0"/>
                </a:lnTo>
                <a:cubicBezTo>
                  <a:pt x="2775012" y="0"/>
                  <a:pt x="2802275" y="27263"/>
                  <a:pt x="2802275" y="60893"/>
                </a:cubicBezTo>
                <a:lnTo>
                  <a:pt x="2802275" y="548040"/>
                </a:lnTo>
                <a:cubicBezTo>
                  <a:pt x="2802275" y="581670"/>
                  <a:pt x="2775012" y="608933"/>
                  <a:pt x="2741382" y="608933"/>
                </a:cubicBezTo>
                <a:lnTo>
                  <a:pt x="60893" y="608933"/>
                </a:lnTo>
                <a:cubicBezTo>
                  <a:pt x="27263" y="608933"/>
                  <a:pt x="0" y="581670"/>
                  <a:pt x="0" y="548040"/>
                </a:cubicBezTo>
                <a:lnTo>
                  <a:pt x="0" y="60893"/>
                </a:lnTo>
                <a:close/>
              </a:path>
            </a:pathLst>
          </a:custGeom>
          <a:solidFill>
            <a:srgbClr val="BCBB3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3511139"/>
              <a:satOff val="-4379"/>
              <a:lumOff val="1030"/>
              <a:alphaOff val="0"/>
            </a:schemeClr>
          </a:fillRef>
          <a:effectRef idx="0">
            <a:schemeClr val="accent2">
              <a:hueOff val="3511139"/>
              <a:satOff val="-4379"/>
              <a:lumOff val="103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95" tIns="116895" rIns="0" bIns="116895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Build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5A7A4F-7369-EF43-B117-D450CDA04438}"/>
              </a:ext>
            </a:extLst>
          </p:cNvPr>
          <p:cNvSpPr/>
          <p:nvPr/>
        </p:nvSpPr>
        <p:spPr>
          <a:xfrm>
            <a:off x="7156005" y="217043"/>
            <a:ext cx="1362575" cy="346170"/>
          </a:xfrm>
          <a:custGeom>
            <a:avLst/>
            <a:gdLst>
              <a:gd name="connsiteX0" fmla="*/ 0 w 2802275"/>
              <a:gd name="connsiteY0" fmla="*/ 60893 h 608933"/>
              <a:gd name="connsiteX1" fmla="*/ 60893 w 2802275"/>
              <a:gd name="connsiteY1" fmla="*/ 0 h 608933"/>
              <a:gd name="connsiteX2" fmla="*/ 2741382 w 2802275"/>
              <a:gd name="connsiteY2" fmla="*/ 0 h 608933"/>
              <a:gd name="connsiteX3" fmla="*/ 2802275 w 2802275"/>
              <a:gd name="connsiteY3" fmla="*/ 60893 h 608933"/>
              <a:gd name="connsiteX4" fmla="*/ 2802275 w 2802275"/>
              <a:gd name="connsiteY4" fmla="*/ 548040 h 608933"/>
              <a:gd name="connsiteX5" fmla="*/ 2741382 w 2802275"/>
              <a:gd name="connsiteY5" fmla="*/ 608933 h 608933"/>
              <a:gd name="connsiteX6" fmla="*/ 60893 w 2802275"/>
              <a:gd name="connsiteY6" fmla="*/ 608933 h 608933"/>
              <a:gd name="connsiteX7" fmla="*/ 0 w 2802275"/>
              <a:gd name="connsiteY7" fmla="*/ 548040 h 608933"/>
              <a:gd name="connsiteX8" fmla="*/ 0 w 2802275"/>
              <a:gd name="connsiteY8" fmla="*/ 60893 h 60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2275" h="608933">
                <a:moveTo>
                  <a:pt x="0" y="60893"/>
                </a:moveTo>
                <a:cubicBezTo>
                  <a:pt x="0" y="27263"/>
                  <a:pt x="27263" y="0"/>
                  <a:pt x="60893" y="0"/>
                </a:cubicBezTo>
                <a:lnTo>
                  <a:pt x="2741382" y="0"/>
                </a:lnTo>
                <a:cubicBezTo>
                  <a:pt x="2775012" y="0"/>
                  <a:pt x="2802275" y="27263"/>
                  <a:pt x="2802275" y="60893"/>
                </a:cubicBezTo>
                <a:lnTo>
                  <a:pt x="2802275" y="548040"/>
                </a:lnTo>
                <a:cubicBezTo>
                  <a:pt x="2802275" y="581670"/>
                  <a:pt x="2775012" y="608933"/>
                  <a:pt x="2741382" y="608933"/>
                </a:cubicBezTo>
                <a:lnTo>
                  <a:pt x="60893" y="608933"/>
                </a:lnTo>
                <a:cubicBezTo>
                  <a:pt x="27263" y="608933"/>
                  <a:pt x="0" y="581670"/>
                  <a:pt x="0" y="548040"/>
                </a:cubicBezTo>
                <a:lnTo>
                  <a:pt x="0" y="60893"/>
                </a:lnTo>
                <a:close/>
              </a:path>
            </a:pathLst>
          </a:custGeom>
          <a:solidFill>
            <a:srgbClr val="23A24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95" tIns="116895" rIns="0" bIns="116895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Use</a:t>
            </a:r>
          </a:p>
        </p:txBody>
      </p:sp>
      <p:pic>
        <p:nvPicPr>
          <p:cNvPr id="12" name="Graphic 15" descr="MagnifyingGlass">
            <a:extLst>
              <a:ext uri="{FF2B5EF4-FFF2-40B4-BE49-F238E27FC236}">
                <a16:creationId xmlns:a16="http://schemas.microsoft.com/office/drawing/2014/main" id="{B98FEBC9-2EE3-364C-9520-A0E8A20E79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9724" y="586363"/>
            <a:ext cx="595647" cy="595647"/>
          </a:xfrm>
          <a:prstGeom prst="rect">
            <a:avLst/>
          </a:prstGeom>
        </p:spPr>
      </p:pic>
      <p:pic>
        <p:nvPicPr>
          <p:cNvPr id="13" name="Graphic 17" descr="Palette">
            <a:extLst>
              <a:ext uri="{FF2B5EF4-FFF2-40B4-BE49-F238E27FC236}">
                <a16:creationId xmlns:a16="http://schemas.microsoft.com/office/drawing/2014/main" id="{72F8B576-2E4F-DD46-8BD3-D81021F0CA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7916" y="562293"/>
            <a:ext cx="595647" cy="595647"/>
          </a:xfrm>
          <a:prstGeom prst="rect">
            <a:avLst/>
          </a:prstGeom>
        </p:spPr>
      </p:pic>
      <p:pic>
        <p:nvPicPr>
          <p:cNvPr id="14" name="Graphic 21" descr="MiningTools">
            <a:extLst>
              <a:ext uri="{FF2B5EF4-FFF2-40B4-BE49-F238E27FC236}">
                <a16:creationId xmlns:a16="http://schemas.microsoft.com/office/drawing/2014/main" id="{2FE8C45A-CA05-644E-A572-24A554F77E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68144" y="586364"/>
            <a:ext cx="576064" cy="576064"/>
          </a:xfrm>
          <a:prstGeom prst="rect">
            <a:avLst/>
          </a:prstGeom>
        </p:spPr>
      </p:pic>
      <p:pic>
        <p:nvPicPr>
          <p:cNvPr id="15" name="Graphic 23" descr="Teacher">
            <a:extLst>
              <a:ext uri="{FF2B5EF4-FFF2-40B4-BE49-F238E27FC236}">
                <a16:creationId xmlns:a16="http://schemas.microsoft.com/office/drawing/2014/main" id="{6942D3FB-7DFD-044E-99C4-75DEEC6C6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0285" y="562293"/>
            <a:ext cx="732115" cy="7321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C8920F-B9BF-2D4D-8470-C93B97AF69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07" y="1387440"/>
            <a:ext cx="8208912" cy="3528393"/>
          </a:xfrm>
          <a:prstGeom prst="rect">
            <a:avLst/>
          </a:prstGeom>
        </p:spPr>
      </p:pic>
      <p:pic>
        <p:nvPicPr>
          <p:cNvPr id="17" name="Graphic 13" descr="Checklist_LTR">
            <a:extLst>
              <a:ext uri="{FF2B5EF4-FFF2-40B4-BE49-F238E27FC236}">
                <a16:creationId xmlns:a16="http://schemas.microsoft.com/office/drawing/2014/main" id="{EDD8B224-4ACB-D045-A5E2-A2A2DCF52FB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5575" y="586363"/>
            <a:ext cx="595647" cy="59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5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AEDDC9E3-794B-5547-86CF-B34657CAE558}"/>
              </a:ext>
            </a:extLst>
          </p:cNvPr>
          <p:cNvSpPr/>
          <p:nvPr/>
        </p:nvSpPr>
        <p:spPr>
          <a:xfrm>
            <a:off x="387726" y="1499433"/>
            <a:ext cx="1362575" cy="346170"/>
          </a:xfrm>
          <a:custGeom>
            <a:avLst/>
            <a:gdLst>
              <a:gd name="connsiteX0" fmla="*/ 0 w 2802275"/>
              <a:gd name="connsiteY0" fmla="*/ 60893 h 608933"/>
              <a:gd name="connsiteX1" fmla="*/ 60893 w 2802275"/>
              <a:gd name="connsiteY1" fmla="*/ 0 h 608933"/>
              <a:gd name="connsiteX2" fmla="*/ 2741382 w 2802275"/>
              <a:gd name="connsiteY2" fmla="*/ 0 h 608933"/>
              <a:gd name="connsiteX3" fmla="*/ 2802275 w 2802275"/>
              <a:gd name="connsiteY3" fmla="*/ 60893 h 608933"/>
              <a:gd name="connsiteX4" fmla="*/ 2802275 w 2802275"/>
              <a:gd name="connsiteY4" fmla="*/ 548040 h 608933"/>
              <a:gd name="connsiteX5" fmla="*/ 2741382 w 2802275"/>
              <a:gd name="connsiteY5" fmla="*/ 608933 h 608933"/>
              <a:gd name="connsiteX6" fmla="*/ 60893 w 2802275"/>
              <a:gd name="connsiteY6" fmla="*/ 608933 h 608933"/>
              <a:gd name="connsiteX7" fmla="*/ 0 w 2802275"/>
              <a:gd name="connsiteY7" fmla="*/ 548040 h 608933"/>
              <a:gd name="connsiteX8" fmla="*/ 0 w 2802275"/>
              <a:gd name="connsiteY8" fmla="*/ 60893 h 60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2275" h="608933">
                <a:moveTo>
                  <a:pt x="0" y="60893"/>
                </a:moveTo>
                <a:cubicBezTo>
                  <a:pt x="0" y="27263"/>
                  <a:pt x="27263" y="0"/>
                  <a:pt x="60893" y="0"/>
                </a:cubicBezTo>
                <a:lnTo>
                  <a:pt x="2741382" y="0"/>
                </a:lnTo>
                <a:cubicBezTo>
                  <a:pt x="2775012" y="0"/>
                  <a:pt x="2802275" y="27263"/>
                  <a:pt x="2802275" y="60893"/>
                </a:cubicBezTo>
                <a:lnTo>
                  <a:pt x="2802275" y="548040"/>
                </a:lnTo>
                <a:cubicBezTo>
                  <a:pt x="2802275" y="581670"/>
                  <a:pt x="2775012" y="608933"/>
                  <a:pt x="2741382" y="608933"/>
                </a:cubicBezTo>
                <a:lnTo>
                  <a:pt x="60893" y="608933"/>
                </a:lnTo>
                <a:cubicBezTo>
                  <a:pt x="27263" y="608933"/>
                  <a:pt x="0" y="581670"/>
                  <a:pt x="0" y="548040"/>
                </a:cubicBezTo>
                <a:lnTo>
                  <a:pt x="0" y="60893"/>
                </a:lnTo>
                <a:close/>
              </a:path>
            </a:pathLst>
          </a:custGeom>
          <a:solidFill>
            <a:srgbClr val="BA535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95" tIns="116895" rIns="0" bIns="116895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Define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D29371D-A7A5-6944-9C52-B7E2E7CB18E3}"/>
              </a:ext>
            </a:extLst>
          </p:cNvPr>
          <p:cNvSpPr/>
          <p:nvPr/>
        </p:nvSpPr>
        <p:spPr>
          <a:xfrm>
            <a:off x="2115918" y="1499433"/>
            <a:ext cx="1362575" cy="346170"/>
          </a:xfrm>
          <a:custGeom>
            <a:avLst/>
            <a:gdLst>
              <a:gd name="connsiteX0" fmla="*/ 0 w 2802275"/>
              <a:gd name="connsiteY0" fmla="*/ 60893 h 608933"/>
              <a:gd name="connsiteX1" fmla="*/ 60893 w 2802275"/>
              <a:gd name="connsiteY1" fmla="*/ 0 h 608933"/>
              <a:gd name="connsiteX2" fmla="*/ 2741382 w 2802275"/>
              <a:gd name="connsiteY2" fmla="*/ 0 h 608933"/>
              <a:gd name="connsiteX3" fmla="*/ 2802275 w 2802275"/>
              <a:gd name="connsiteY3" fmla="*/ 60893 h 608933"/>
              <a:gd name="connsiteX4" fmla="*/ 2802275 w 2802275"/>
              <a:gd name="connsiteY4" fmla="*/ 548040 h 608933"/>
              <a:gd name="connsiteX5" fmla="*/ 2741382 w 2802275"/>
              <a:gd name="connsiteY5" fmla="*/ 608933 h 608933"/>
              <a:gd name="connsiteX6" fmla="*/ 60893 w 2802275"/>
              <a:gd name="connsiteY6" fmla="*/ 608933 h 608933"/>
              <a:gd name="connsiteX7" fmla="*/ 0 w 2802275"/>
              <a:gd name="connsiteY7" fmla="*/ 548040 h 608933"/>
              <a:gd name="connsiteX8" fmla="*/ 0 w 2802275"/>
              <a:gd name="connsiteY8" fmla="*/ 60893 h 60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2275" h="608933">
                <a:moveTo>
                  <a:pt x="0" y="60893"/>
                </a:moveTo>
                <a:cubicBezTo>
                  <a:pt x="0" y="27263"/>
                  <a:pt x="27263" y="0"/>
                  <a:pt x="60893" y="0"/>
                </a:cubicBezTo>
                <a:lnTo>
                  <a:pt x="2741382" y="0"/>
                </a:lnTo>
                <a:cubicBezTo>
                  <a:pt x="2775012" y="0"/>
                  <a:pt x="2802275" y="27263"/>
                  <a:pt x="2802275" y="60893"/>
                </a:cubicBezTo>
                <a:lnTo>
                  <a:pt x="2802275" y="548040"/>
                </a:lnTo>
                <a:cubicBezTo>
                  <a:pt x="2802275" y="581670"/>
                  <a:pt x="2775012" y="608933"/>
                  <a:pt x="2741382" y="608933"/>
                </a:cubicBezTo>
                <a:lnTo>
                  <a:pt x="60893" y="608933"/>
                </a:lnTo>
                <a:cubicBezTo>
                  <a:pt x="27263" y="608933"/>
                  <a:pt x="0" y="581670"/>
                  <a:pt x="0" y="548040"/>
                </a:cubicBezTo>
                <a:lnTo>
                  <a:pt x="0" y="60893"/>
                </a:lnTo>
                <a:close/>
              </a:path>
            </a:pathLst>
          </a:custGeom>
          <a:solidFill>
            <a:srgbClr val="BC775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1170380"/>
              <a:satOff val="-1460"/>
              <a:lumOff val="343"/>
              <a:alphaOff val="0"/>
            </a:schemeClr>
          </a:fillRef>
          <a:effectRef idx="0">
            <a:schemeClr val="accent2">
              <a:hueOff val="1170380"/>
              <a:satOff val="-1460"/>
              <a:lumOff val="3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95" tIns="116895" rIns="0" bIns="116895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Explore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73A8788-1098-3347-B8F7-0E9E03B427A6}"/>
              </a:ext>
            </a:extLst>
          </p:cNvPr>
          <p:cNvSpPr/>
          <p:nvPr/>
        </p:nvSpPr>
        <p:spPr>
          <a:xfrm>
            <a:off x="3834277" y="1499433"/>
            <a:ext cx="1362575" cy="346170"/>
          </a:xfrm>
          <a:custGeom>
            <a:avLst/>
            <a:gdLst>
              <a:gd name="connsiteX0" fmla="*/ 0 w 2802275"/>
              <a:gd name="connsiteY0" fmla="*/ 60893 h 608933"/>
              <a:gd name="connsiteX1" fmla="*/ 60893 w 2802275"/>
              <a:gd name="connsiteY1" fmla="*/ 0 h 608933"/>
              <a:gd name="connsiteX2" fmla="*/ 2741382 w 2802275"/>
              <a:gd name="connsiteY2" fmla="*/ 0 h 608933"/>
              <a:gd name="connsiteX3" fmla="*/ 2802275 w 2802275"/>
              <a:gd name="connsiteY3" fmla="*/ 60893 h 608933"/>
              <a:gd name="connsiteX4" fmla="*/ 2802275 w 2802275"/>
              <a:gd name="connsiteY4" fmla="*/ 548040 h 608933"/>
              <a:gd name="connsiteX5" fmla="*/ 2741382 w 2802275"/>
              <a:gd name="connsiteY5" fmla="*/ 608933 h 608933"/>
              <a:gd name="connsiteX6" fmla="*/ 60893 w 2802275"/>
              <a:gd name="connsiteY6" fmla="*/ 608933 h 608933"/>
              <a:gd name="connsiteX7" fmla="*/ 0 w 2802275"/>
              <a:gd name="connsiteY7" fmla="*/ 548040 h 608933"/>
              <a:gd name="connsiteX8" fmla="*/ 0 w 2802275"/>
              <a:gd name="connsiteY8" fmla="*/ 60893 h 60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2275" h="608933">
                <a:moveTo>
                  <a:pt x="0" y="60893"/>
                </a:moveTo>
                <a:cubicBezTo>
                  <a:pt x="0" y="27263"/>
                  <a:pt x="27263" y="0"/>
                  <a:pt x="60893" y="0"/>
                </a:cubicBezTo>
                <a:lnTo>
                  <a:pt x="2741382" y="0"/>
                </a:lnTo>
                <a:cubicBezTo>
                  <a:pt x="2775012" y="0"/>
                  <a:pt x="2802275" y="27263"/>
                  <a:pt x="2802275" y="60893"/>
                </a:cubicBezTo>
                <a:lnTo>
                  <a:pt x="2802275" y="548040"/>
                </a:lnTo>
                <a:cubicBezTo>
                  <a:pt x="2802275" y="581670"/>
                  <a:pt x="2775012" y="608933"/>
                  <a:pt x="2741382" y="608933"/>
                </a:cubicBezTo>
                <a:lnTo>
                  <a:pt x="60893" y="608933"/>
                </a:lnTo>
                <a:cubicBezTo>
                  <a:pt x="27263" y="608933"/>
                  <a:pt x="0" y="581670"/>
                  <a:pt x="0" y="548040"/>
                </a:cubicBezTo>
                <a:lnTo>
                  <a:pt x="0" y="60893"/>
                </a:lnTo>
                <a:close/>
              </a:path>
            </a:pathLst>
          </a:custGeom>
          <a:solidFill>
            <a:srgbClr val="BA986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0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95" tIns="116895" rIns="0" bIns="116895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Design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617E23F-ADC6-234C-92A2-536ED6D727AA}"/>
              </a:ext>
            </a:extLst>
          </p:cNvPr>
          <p:cNvSpPr/>
          <p:nvPr/>
        </p:nvSpPr>
        <p:spPr>
          <a:xfrm>
            <a:off x="5534170" y="1499433"/>
            <a:ext cx="1362575" cy="346170"/>
          </a:xfrm>
          <a:custGeom>
            <a:avLst/>
            <a:gdLst>
              <a:gd name="connsiteX0" fmla="*/ 0 w 2802275"/>
              <a:gd name="connsiteY0" fmla="*/ 60893 h 608933"/>
              <a:gd name="connsiteX1" fmla="*/ 60893 w 2802275"/>
              <a:gd name="connsiteY1" fmla="*/ 0 h 608933"/>
              <a:gd name="connsiteX2" fmla="*/ 2741382 w 2802275"/>
              <a:gd name="connsiteY2" fmla="*/ 0 h 608933"/>
              <a:gd name="connsiteX3" fmla="*/ 2802275 w 2802275"/>
              <a:gd name="connsiteY3" fmla="*/ 60893 h 608933"/>
              <a:gd name="connsiteX4" fmla="*/ 2802275 w 2802275"/>
              <a:gd name="connsiteY4" fmla="*/ 548040 h 608933"/>
              <a:gd name="connsiteX5" fmla="*/ 2741382 w 2802275"/>
              <a:gd name="connsiteY5" fmla="*/ 608933 h 608933"/>
              <a:gd name="connsiteX6" fmla="*/ 60893 w 2802275"/>
              <a:gd name="connsiteY6" fmla="*/ 608933 h 608933"/>
              <a:gd name="connsiteX7" fmla="*/ 0 w 2802275"/>
              <a:gd name="connsiteY7" fmla="*/ 548040 h 608933"/>
              <a:gd name="connsiteX8" fmla="*/ 0 w 2802275"/>
              <a:gd name="connsiteY8" fmla="*/ 60893 h 60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2275" h="608933">
                <a:moveTo>
                  <a:pt x="0" y="60893"/>
                </a:moveTo>
                <a:cubicBezTo>
                  <a:pt x="0" y="27263"/>
                  <a:pt x="27263" y="0"/>
                  <a:pt x="60893" y="0"/>
                </a:cubicBezTo>
                <a:lnTo>
                  <a:pt x="2741382" y="0"/>
                </a:lnTo>
                <a:cubicBezTo>
                  <a:pt x="2775012" y="0"/>
                  <a:pt x="2802275" y="27263"/>
                  <a:pt x="2802275" y="60893"/>
                </a:cubicBezTo>
                <a:lnTo>
                  <a:pt x="2802275" y="548040"/>
                </a:lnTo>
                <a:cubicBezTo>
                  <a:pt x="2802275" y="581670"/>
                  <a:pt x="2775012" y="608933"/>
                  <a:pt x="2741382" y="608933"/>
                </a:cubicBezTo>
                <a:lnTo>
                  <a:pt x="60893" y="608933"/>
                </a:lnTo>
                <a:cubicBezTo>
                  <a:pt x="27263" y="608933"/>
                  <a:pt x="0" y="581670"/>
                  <a:pt x="0" y="548040"/>
                </a:cubicBezTo>
                <a:lnTo>
                  <a:pt x="0" y="60893"/>
                </a:lnTo>
                <a:close/>
              </a:path>
            </a:pathLst>
          </a:custGeom>
          <a:solidFill>
            <a:srgbClr val="BCBB3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3511139"/>
              <a:satOff val="-4379"/>
              <a:lumOff val="1030"/>
              <a:alphaOff val="0"/>
            </a:schemeClr>
          </a:fillRef>
          <a:effectRef idx="0">
            <a:schemeClr val="accent2">
              <a:hueOff val="3511139"/>
              <a:satOff val="-4379"/>
              <a:lumOff val="103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95" tIns="116895" rIns="0" bIns="116895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Build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5A7A4F-7369-EF43-B117-D450CDA04438}"/>
              </a:ext>
            </a:extLst>
          </p:cNvPr>
          <p:cNvSpPr/>
          <p:nvPr/>
        </p:nvSpPr>
        <p:spPr>
          <a:xfrm>
            <a:off x="7234063" y="1499433"/>
            <a:ext cx="1362575" cy="346170"/>
          </a:xfrm>
          <a:custGeom>
            <a:avLst/>
            <a:gdLst>
              <a:gd name="connsiteX0" fmla="*/ 0 w 2802275"/>
              <a:gd name="connsiteY0" fmla="*/ 60893 h 608933"/>
              <a:gd name="connsiteX1" fmla="*/ 60893 w 2802275"/>
              <a:gd name="connsiteY1" fmla="*/ 0 h 608933"/>
              <a:gd name="connsiteX2" fmla="*/ 2741382 w 2802275"/>
              <a:gd name="connsiteY2" fmla="*/ 0 h 608933"/>
              <a:gd name="connsiteX3" fmla="*/ 2802275 w 2802275"/>
              <a:gd name="connsiteY3" fmla="*/ 60893 h 608933"/>
              <a:gd name="connsiteX4" fmla="*/ 2802275 w 2802275"/>
              <a:gd name="connsiteY4" fmla="*/ 548040 h 608933"/>
              <a:gd name="connsiteX5" fmla="*/ 2741382 w 2802275"/>
              <a:gd name="connsiteY5" fmla="*/ 608933 h 608933"/>
              <a:gd name="connsiteX6" fmla="*/ 60893 w 2802275"/>
              <a:gd name="connsiteY6" fmla="*/ 608933 h 608933"/>
              <a:gd name="connsiteX7" fmla="*/ 0 w 2802275"/>
              <a:gd name="connsiteY7" fmla="*/ 548040 h 608933"/>
              <a:gd name="connsiteX8" fmla="*/ 0 w 2802275"/>
              <a:gd name="connsiteY8" fmla="*/ 60893 h 60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2275" h="608933">
                <a:moveTo>
                  <a:pt x="0" y="60893"/>
                </a:moveTo>
                <a:cubicBezTo>
                  <a:pt x="0" y="27263"/>
                  <a:pt x="27263" y="0"/>
                  <a:pt x="60893" y="0"/>
                </a:cubicBezTo>
                <a:lnTo>
                  <a:pt x="2741382" y="0"/>
                </a:lnTo>
                <a:cubicBezTo>
                  <a:pt x="2775012" y="0"/>
                  <a:pt x="2802275" y="27263"/>
                  <a:pt x="2802275" y="60893"/>
                </a:cubicBezTo>
                <a:lnTo>
                  <a:pt x="2802275" y="548040"/>
                </a:lnTo>
                <a:cubicBezTo>
                  <a:pt x="2802275" y="581670"/>
                  <a:pt x="2775012" y="608933"/>
                  <a:pt x="2741382" y="608933"/>
                </a:cubicBezTo>
                <a:lnTo>
                  <a:pt x="60893" y="608933"/>
                </a:lnTo>
                <a:cubicBezTo>
                  <a:pt x="27263" y="608933"/>
                  <a:pt x="0" y="581670"/>
                  <a:pt x="0" y="548040"/>
                </a:cubicBezTo>
                <a:lnTo>
                  <a:pt x="0" y="60893"/>
                </a:lnTo>
                <a:close/>
              </a:path>
            </a:pathLst>
          </a:custGeom>
          <a:solidFill>
            <a:srgbClr val="23A24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95" tIns="116895" rIns="0" bIns="116895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Use</a:t>
            </a:r>
          </a:p>
        </p:txBody>
      </p:sp>
      <p:pic>
        <p:nvPicPr>
          <p:cNvPr id="11" name="Graphic 13" descr="Checklist_LTR">
            <a:extLst>
              <a:ext uri="{FF2B5EF4-FFF2-40B4-BE49-F238E27FC236}">
                <a16:creationId xmlns:a16="http://schemas.microsoft.com/office/drawing/2014/main" id="{F1E3A8FD-458C-9C4E-82D3-157AD2FDEE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633" y="1880328"/>
            <a:ext cx="595647" cy="595647"/>
          </a:xfrm>
          <a:prstGeom prst="rect">
            <a:avLst/>
          </a:prstGeom>
        </p:spPr>
      </p:pic>
      <p:pic>
        <p:nvPicPr>
          <p:cNvPr id="12" name="Graphic 15" descr="MagnifyingGlass">
            <a:extLst>
              <a:ext uri="{FF2B5EF4-FFF2-40B4-BE49-F238E27FC236}">
                <a16:creationId xmlns:a16="http://schemas.microsoft.com/office/drawing/2014/main" id="{B98FEBC9-2EE3-364C-9520-A0E8A20E79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7782" y="1880328"/>
            <a:ext cx="595647" cy="595647"/>
          </a:xfrm>
          <a:prstGeom prst="rect">
            <a:avLst/>
          </a:prstGeom>
        </p:spPr>
      </p:pic>
      <p:pic>
        <p:nvPicPr>
          <p:cNvPr id="13" name="Graphic 17" descr="Palette">
            <a:extLst>
              <a:ext uri="{FF2B5EF4-FFF2-40B4-BE49-F238E27FC236}">
                <a16:creationId xmlns:a16="http://schemas.microsoft.com/office/drawing/2014/main" id="{72F8B576-2E4F-DD46-8BD3-D81021F0CA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5974" y="1856258"/>
            <a:ext cx="595647" cy="595647"/>
          </a:xfrm>
          <a:prstGeom prst="rect">
            <a:avLst/>
          </a:prstGeom>
        </p:spPr>
      </p:pic>
      <p:pic>
        <p:nvPicPr>
          <p:cNvPr id="14" name="Graphic 21" descr="MiningTools">
            <a:extLst>
              <a:ext uri="{FF2B5EF4-FFF2-40B4-BE49-F238E27FC236}">
                <a16:creationId xmlns:a16="http://schemas.microsoft.com/office/drawing/2014/main" id="{2FE8C45A-CA05-644E-A572-24A554F77EA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46202" y="1880329"/>
            <a:ext cx="576064" cy="576064"/>
          </a:xfrm>
          <a:prstGeom prst="rect">
            <a:avLst/>
          </a:prstGeom>
        </p:spPr>
      </p:pic>
      <p:pic>
        <p:nvPicPr>
          <p:cNvPr id="15" name="Graphic 23" descr="Teacher">
            <a:extLst>
              <a:ext uri="{FF2B5EF4-FFF2-40B4-BE49-F238E27FC236}">
                <a16:creationId xmlns:a16="http://schemas.microsoft.com/office/drawing/2014/main" id="{6942D3FB-7DFD-044E-99C4-75DEEC6C6CB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18343" y="1856258"/>
            <a:ext cx="732115" cy="73211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54A713C-0F21-A14C-9C14-6205DF8C7591}"/>
              </a:ext>
            </a:extLst>
          </p:cNvPr>
          <p:cNvSpPr/>
          <p:nvPr/>
        </p:nvSpPr>
        <p:spPr>
          <a:xfrm>
            <a:off x="2267285" y="2739280"/>
            <a:ext cx="11528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Data BA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B666EB-1810-E243-993A-791A9CF365A2}"/>
              </a:ext>
            </a:extLst>
          </p:cNvPr>
          <p:cNvSpPr/>
          <p:nvPr/>
        </p:nvSpPr>
        <p:spPr>
          <a:xfrm>
            <a:off x="1982752" y="3185716"/>
            <a:ext cx="1721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Data Science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E7FCF5-D7B8-BB4B-98E5-FCAF98C3F082}"/>
              </a:ext>
            </a:extLst>
          </p:cNvPr>
          <p:cNvSpPr/>
          <p:nvPr/>
        </p:nvSpPr>
        <p:spPr>
          <a:xfrm>
            <a:off x="180714" y="2739280"/>
            <a:ext cx="19014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User Research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6CD114-D002-C640-99CA-DBC26CB2B4CE}"/>
              </a:ext>
            </a:extLst>
          </p:cNvPr>
          <p:cNvSpPr/>
          <p:nvPr/>
        </p:nvSpPr>
        <p:spPr>
          <a:xfrm>
            <a:off x="5534170" y="2760964"/>
            <a:ext cx="1405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Dev Team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B59726-AD08-5E4D-8A20-3FDCF2435910}"/>
              </a:ext>
            </a:extLst>
          </p:cNvPr>
          <p:cNvSpPr/>
          <p:nvPr/>
        </p:nvSpPr>
        <p:spPr>
          <a:xfrm>
            <a:off x="7132123" y="3183350"/>
            <a:ext cx="1721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Data Science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870F6E-24C7-1042-8E2B-843E94D7B35F}"/>
              </a:ext>
            </a:extLst>
          </p:cNvPr>
          <p:cNvSpPr/>
          <p:nvPr/>
        </p:nvSpPr>
        <p:spPr>
          <a:xfrm>
            <a:off x="7463945" y="2743354"/>
            <a:ext cx="9845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BI Dev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6FE600E-268A-AF47-BDAF-DCA5F16FA179}"/>
              </a:ext>
            </a:extLst>
          </p:cNvPr>
          <p:cNvSpPr/>
          <p:nvPr/>
        </p:nvSpPr>
        <p:spPr>
          <a:xfrm>
            <a:off x="4023425" y="2739280"/>
            <a:ext cx="11528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Data BA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DB1238-ADAA-B747-AF3C-8695945835EB}"/>
              </a:ext>
            </a:extLst>
          </p:cNvPr>
          <p:cNvSpPr/>
          <p:nvPr/>
        </p:nvSpPr>
        <p:spPr>
          <a:xfrm>
            <a:off x="3747298" y="3185716"/>
            <a:ext cx="1721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Data Science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8456C9-06CD-B240-841F-06FF78F4A678}"/>
              </a:ext>
            </a:extLst>
          </p:cNvPr>
          <p:cNvSpPr/>
          <p:nvPr/>
        </p:nvSpPr>
        <p:spPr>
          <a:xfrm>
            <a:off x="861851" y="3183350"/>
            <a:ext cx="5341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BA</a:t>
            </a:r>
          </a:p>
        </p:txBody>
      </p:sp>
    </p:spTree>
    <p:extLst>
      <p:ext uri="{BB962C8B-B14F-4D97-AF65-F5344CB8AC3E}">
        <p14:creationId xmlns:p14="http://schemas.microsoft.com/office/powerpoint/2010/main" val="164743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AEDDC9E3-794B-5547-86CF-B34657CAE558}"/>
              </a:ext>
            </a:extLst>
          </p:cNvPr>
          <p:cNvSpPr/>
          <p:nvPr/>
        </p:nvSpPr>
        <p:spPr>
          <a:xfrm>
            <a:off x="387726" y="1499433"/>
            <a:ext cx="1362575" cy="346170"/>
          </a:xfrm>
          <a:custGeom>
            <a:avLst/>
            <a:gdLst>
              <a:gd name="connsiteX0" fmla="*/ 0 w 2802275"/>
              <a:gd name="connsiteY0" fmla="*/ 60893 h 608933"/>
              <a:gd name="connsiteX1" fmla="*/ 60893 w 2802275"/>
              <a:gd name="connsiteY1" fmla="*/ 0 h 608933"/>
              <a:gd name="connsiteX2" fmla="*/ 2741382 w 2802275"/>
              <a:gd name="connsiteY2" fmla="*/ 0 h 608933"/>
              <a:gd name="connsiteX3" fmla="*/ 2802275 w 2802275"/>
              <a:gd name="connsiteY3" fmla="*/ 60893 h 608933"/>
              <a:gd name="connsiteX4" fmla="*/ 2802275 w 2802275"/>
              <a:gd name="connsiteY4" fmla="*/ 548040 h 608933"/>
              <a:gd name="connsiteX5" fmla="*/ 2741382 w 2802275"/>
              <a:gd name="connsiteY5" fmla="*/ 608933 h 608933"/>
              <a:gd name="connsiteX6" fmla="*/ 60893 w 2802275"/>
              <a:gd name="connsiteY6" fmla="*/ 608933 h 608933"/>
              <a:gd name="connsiteX7" fmla="*/ 0 w 2802275"/>
              <a:gd name="connsiteY7" fmla="*/ 548040 h 608933"/>
              <a:gd name="connsiteX8" fmla="*/ 0 w 2802275"/>
              <a:gd name="connsiteY8" fmla="*/ 60893 h 60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2275" h="608933">
                <a:moveTo>
                  <a:pt x="0" y="60893"/>
                </a:moveTo>
                <a:cubicBezTo>
                  <a:pt x="0" y="27263"/>
                  <a:pt x="27263" y="0"/>
                  <a:pt x="60893" y="0"/>
                </a:cubicBezTo>
                <a:lnTo>
                  <a:pt x="2741382" y="0"/>
                </a:lnTo>
                <a:cubicBezTo>
                  <a:pt x="2775012" y="0"/>
                  <a:pt x="2802275" y="27263"/>
                  <a:pt x="2802275" y="60893"/>
                </a:cubicBezTo>
                <a:lnTo>
                  <a:pt x="2802275" y="548040"/>
                </a:lnTo>
                <a:cubicBezTo>
                  <a:pt x="2802275" y="581670"/>
                  <a:pt x="2775012" y="608933"/>
                  <a:pt x="2741382" y="608933"/>
                </a:cubicBezTo>
                <a:lnTo>
                  <a:pt x="60893" y="608933"/>
                </a:lnTo>
                <a:cubicBezTo>
                  <a:pt x="27263" y="608933"/>
                  <a:pt x="0" y="581670"/>
                  <a:pt x="0" y="548040"/>
                </a:cubicBezTo>
                <a:lnTo>
                  <a:pt x="0" y="60893"/>
                </a:lnTo>
                <a:close/>
              </a:path>
            </a:pathLst>
          </a:custGeom>
          <a:solidFill>
            <a:srgbClr val="BA535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95" tIns="116895" rIns="0" bIns="116895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Define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D29371D-A7A5-6944-9C52-B7E2E7CB18E3}"/>
              </a:ext>
            </a:extLst>
          </p:cNvPr>
          <p:cNvSpPr/>
          <p:nvPr/>
        </p:nvSpPr>
        <p:spPr>
          <a:xfrm>
            <a:off x="2115918" y="1499433"/>
            <a:ext cx="1362575" cy="346170"/>
          </a:xfrm>
          <a:custGeom>
            <a:avLst/>
            <a:gdLst>
              <a:gd name="connsiteX0" fmla="*/ 0 w 2802275"/>
              <a:gd name="connsiteY0" fmla="*/ 60893 h 608933"/>
              <a:gd name="connsiteX1" fmla="*/ 60893 w 2802275"/>
              <a:gd name="connsiteY1" fmla="*/ 0 h 608933"/>
              <a:gd name="connsiteX2" fmla="*/ 2741382 w 2802275"/>
              <a:gd name="connsiteY2" fmla="*/ 0 h 608933"/>
              <a:gd name="connsiteX3" fmla="*/ 2802275 w 2802275"/>
              <a:gd name="connsiteY3" fmla="*/ 60893 h 608933"/>
              <a:gd name="connsiteX4" fmla="*/ 2802275 w 2802275"/>
              <a:gd name="connsiteY4" fmla="*/ 548040 h 608933"/>
              <a:gd name="connsiteX5" fmla="*/ 2741382 w 2802275"/>
              <a:gd name="connsiteY5" fmla="*/ 608933 h 608933"/>
              <a:gd name="connsiteX6" fmla="*/ 60893 w 2802275"/>
              <a:gd name="connsiteY6" fmla="*/ 608933 h 608933"/>
              <a:gd name="connsiteX7" fmla="*/ 0 w 2802275"/>
              <a:gd name="connsiteY7" fmla="*/ 548040 h 608933"/>
              <a:gd name="connsiteX8" fmla="*/ 0 w 2802275"/>
              <a:gd name="connsiteY8" fmla="*/ 60893 h 60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2275" h="608933">
                <a:moveTo>
                  <a:pt x="0" y="60893"/>
                </a:moveTo>
                <a:cubicBezTo>
                  <a:pt x="0" y="27263"/>
                  <a:pt x="27263" y="0"/>
                  <a:pt x="60893" y="0"/>
                </a:cubicBezTo>
                <a:lnTo>
                  <a:pt x="2741382" y="0"/>
                </a:lnTo>
                <a:cubicBezTo>
                  <a:pt x="2775012" y="0"/>
                  <a:pt x="2802275" y="27263"/>
                  <a:pt x="2802275" y="60893"/>
                </a:cubicBezTo>
                <a:lnTo>
                  <a:pt x="2802275" y="548040"/>
                </a:lnTo>
                <a:cubicBezTo>
                  <a:pt x="2802275" y="581670"/>
                  <a:pt x="2775012" y="608933"/>
                  <a:pt x="2741382" y="608933"/>
                </a:cubicBezTo>
                <a:lnTo>
                  <a:pt x="60893" y="608933"/>
                </a:lnTo>
                <a:cubicBezTo>
                  <a:pt x="27263" y="608933"/>
                  <a:pt x="0" y="581670"/>
                  <a:pt x="0" y="548040"/>
                </a:cubicBezTo>
                <a:lnTo>
                  <a:pt x="0" y="60893"/>
                </a:lnTo>
                <a:close/>
              </a:path>
            </a:pathLst>
          </a:custGeom>
          <a:solidFill>
            <a:srgbClr val="BC775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1170380"/>
              <a:satOff val="-1460"/>
              <a:lumOff val="343"/>
              <a:alphaOff val="0"/>
            </a:schemeClr>
          </a:fillRef>
          <a:effectRef idx="0">
            <a:schemeClr val="accent2">
              <a:hueOff val="1170380"/>
              <a:satOff val="-1460"/>
              <a:lumOff val="3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95" tIns="116895" rIns="0" bIns="116895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Explore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73A8788-1098-3347-B8F7-0E9E03B427A6}"/>
              </a:ext>
            </a:extLst>
          </p:cNvPr>
          <p:cNvSpPr/>
          <p:nvPr/>
        </p:nvSpPr>
        <p:spPr>
          <a:xfrm>
            <a:off x="3834277" y="1499433"/>
            <a:ext cx="1362575" cy="346170"/>
          </a:xfrm>
          <a:custGeom>
            <a:avLst/>
            <a:gdLst>
              <a:gd name="connsiteX0" fmla="*/ 0 w 2802275"/>
              <a:gd name="connsiteY0" fmla="*/ 60893 h 608933"/>
              <a:gd name="connsiteX1" fmla="*/ 60893 w 2802275"/>
              <a:gd name="connsiteY1" fmla="*/ 0 h 608933"/>
              <a:gd name="connsiteX2" fmla="*/ 2741382 w 2802275"/>
              <a:gd name="connsiteY2" fmla="*/ 0 h 608933"/>
              <a:gd name="connsiteX3" fmla="*/ 2802275 w 2802275"/>
              <a:gd name="connsiteY3" fmla="*/ 60893 h 608933"/>
              <a:gd name="connsiteX4" fmla="*/ 2802275 w 2802275"/>
              <a:gd name="connsiteY4" fmla="*/ 548040 h 608933"/>
              <a:gd name="connsiteX5" fmla="*/ 2741382 w 2802275"/>
              <a:gd name="connsiteY5" fmla="*/ 608933 h 608933"/>
              <a:gd name="connsiteX6" fmla="*/ 60893 w 2802275"/>
              <a:gd name="connsiteY6" fmla="*/ 608933 h 608933"/>
              <a:gd name="connsiteX7" fmla="*/ 0 w 2802275"/>
              <a:gd name="connsiteY7" fmla="*/ 548040 h 608933"/>
              <a:gd name="connsiteX8" fmla="*/ 0 w 2802275"/>
              <a:gd name="connsiteY8" fmla="*/ 60893 h 60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2275" h="608933">
                <a:moveTo>
                  <a:pt x="0" y="60893"/>
                </a:moveTo>
                <a:cubicBezTo>
                  <a:pt x="0" y="27263"/>
                  <a:pt x="27263" y="0"/>
                  <a:pt x="60893" y="0"/>
                </a:cubicBezTo>
                <a:lnTo>
                  <a:pt x="2741382" y="0"/>
                </a:lnTo>
                <a:cubicBezTo>
                  <a:pt x="2775012" y="0"/>
                  <a:pt x="2802275" y="27263"/>
                  <a:pt x="2802275" y="60893"/>
                </a:cubicBezTo>
                <a:lnTo>
                  <a:pt x="2802275" y="548040"/>
                </a:lnTo>
                <a:cubicBezTo>
                  <a:pt x="2802275" y="581670"/>
                  <a:pt x="2775012" y="608933"/>
                  <a:pt x="2741382" y="608933"/>
                </a:cubicBezTo>
                <a:lnTo>
                  <a:pt x="60893" y="608933"/>
                </a:lnTo>
                <a:cubicBezTo>
                  <a:pt x="27263" y="608933"/>
                  <a:pt x="0" y="581670"/>
                  <a:pt x="0" y="548040"/>
                </a:cubicBezTo>
                <a:lnTo>
                  <a:pt x="0" y="60893"/>
                </a:lnTo>
                <a:close/>
              </a:path>
            </a:pathLst>
          </a:custGeom>
          <a:solidFill>
            <a:srgbClr val="BA986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0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95" tIns="116895" rIns="0" bIns="116895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Design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617E23F-ADC6-234C-92A2-536ED6D727AA}"/>
              </a:ext>
            </a:extLst>
          </p:cNvPr>
          <p:cNvSpPr/>
          <p:nvPr/>
        </p:nvSpPr>
        <p:spPr>
          <a:xfrm>
            <a:off x="5534170" y="1499433"/>
            <a:ext cx="1362575" cy="346170"/>
          </a:xfrm>
          <a:custGeom>
            <a:avLst/>
            <a:gdLst>
              <a:gd name="connsiteX0" fmla="*/ 0 w 2802275"/>
              <a:gd name="connsiteY0" fmla="*/ 60893 h 608933"/>
              <a:gd name="connsiteX1" fmla="*/ 60893 w 2802275"/>
              <a:gd name="connsiteY1" fmla="*/ 0 h 608933"/>
              <a:gd name="connsiteX2" fmla="*/ 2741382 w 2802275"/>
              <a:gd name="connsiteY2" fmla="*/ 0 h 608933"/>
              <a:gd name="connsiteX3" fmla="*/ 2802275 w 2802275"/>
              <a:gd name="connsiteY3" fmla="*/ 60893 h 608933"/>
              <a:gd name="connsiteX4" fmla="*/ 2802275 w 2802275"/>
              <a:gd name="connsiteY4" fmla="*/ 548040 h 608933"/>
              <a:gd name="connsiteX5" fmla="*/ 2741382 w 2802275"/>
              <a:gd name="connsiteY5" fmla="*/ 608933 h 608933"/>
              <a:gd name="connsiteX6" fmla="*/ 60893 w 2802275"/>
              <a:gd name="connsiteY6" fmla="*/ 608933 h 608933"/>
              <a:gd name="connsiteX7" fmla="*/ 0 w 2802275"/>
              <a:gd name="connsiteY7" fmla="*/ 548040 h 608933"/>
              <a:gd name="connsiteX8" fmla="*/ 0 w 2802275"/>
              <a:gd name="connsiteY8" fmla="*/ 60893 h 60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2275" h="608933">
                <a:moveTo>
                  <a:pt x="0" y="60893"/>
                </a:moveTo>
                <a:cubicBezTo>
                  <a:pt x="0" y="27263"/>
                  <a:pt x="27263" y="0"/>
                  <a:pt x="60893" y="0"/>
                </a:cubicBezTo>
                <a:lnTo>
                  <a:pt x="2741382" y="0"/>
                </a:lnTo>
                <a:cubicBezTo>
                  <a:pt x="2775012" y="0"/>
                  <a:pt x="2802275" y="27263"/>
                  <a:pt x="2802275" y="60893"/>
                </a:cubicBezTo>
                <a:lnTo>
                  <a:pt x="2802275" y="548040"/>
                </a:lnTo>
                <a:cubicBezTo>
                  <a:pt x="2802275" y="581670"/>
                  <a:pt x="2775012" y="608933"/>
                  <a:pt x="2741382" y="608933"/>
                </a:cubicBezTo>
                <a:lnTo>
                  <a:pt x="60893" y="608933"/>
                </a:lnTo>
                <a:cubicBezTo>
                  <a:pt x="27263" y="608933"/>
                  <a:pt x="0" y="581670"/>
                  <a:pt x="0" y="548040"/>
                </a:cubicBezTo>
                <a:lnTo>
                  <a:pt x="0" y="60893"/>
                </a:lnTo>
                <a:close/>
              </a:path>
            </a:pathLst>
          </a:custGeom>
          <a:solidFill>
            <a:srgbClr val="BCBB3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3511139"/>
              <a:satOff val="-4379"/>
              <a:lumOff val="1030"/>
              <a:alphaOff val="0"/>
            </a:schemeClr>
          </a:fillRef>
          <a:effectRef idx="0">
            <a:schemeClr val="accent2">
              <a:hueOff val="3511139"/>
              <a:satOff val="-4379"/>
              <a:lumOff val="103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95" tIns="116895" rIns="0" bIns="116895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Build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5A7A4F-7369-EF43-B117-D450CDA04438}"/>
              </a:ext>
            </a:extLst>
          </p:cNvPr>
          <p:cNvSpPr/>
          <p:nvPr/>
        </p:nvSpPr>
        <p:spPr>
          <a:xfrm>
            <a:off x="7234063" y="1499433"/>
            <a:ext cx="1362575" cy="346170"/>
          </a:xfrm>
          <a:custGeom>
            <a:avLst/>
            <a:gdLst>
              <a:gd name="connsiteX0" fmla="*/ 0 w 2802275"/>
              <a:gd name="connsiteY0" fmla="*/ 60893 h 608933"/>
              <a:gd name="connsiteX1" fmla="*/ 60893 w 2802275"/>
              <a:gd name="connsiteY1" fmla="*/ 0 h 608933"/>
              <a:gd name="connsiteX2" fmla="*/ 2741382 w 2802275"/>
              <a:gd name="connsiteY2" fmla="*/ 0 h 608933"/>
              <a:gd name="connsiteX3" fmla="*/ 2802275 w 2802275"/>
              <a:gd name="connsiteY3" fmla="*/ 60893 h 608933"/>
              <a:gd name="connsiteX4" fmla="*/ 2802275 w 2802275"/>
              <a:gd name="connsiteY4" fmla="*/ 548040 h 608933"/>
              <a:gd name="connsiteX5" fmla="*/ 2741382 w 2802275"/>
              <a:gd name="connsiteY5" fmla="*/ 608933 h 608933"/>
              <a:gd name="connsiteX6" fmla="*/ 60893 w 2802275"/>
              <a:gd name="connsiteY6" fmla="*/ 608933 h 608933"/>
              <a:gd name="connsiteX7" fmla="*/ 0 w 2802275"/>
              <a:gd name="connsiteY7" fmla="*/ 548040 h 608933"/>
              <a:gd name="connsiteX8" fmla="*/ 0 w 2802275"/>
              <a:gd name="connsiteY8" fmla="*/ 60893 h 60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2275" h="608933">
                <a:moveTo>
                  <a:pt x="0" y="60893"/>
                </a:moveTo>
                <a:cubicBezTo>
                  <a:pt x="0" y="27263"/>
                  <a:pt x="27263" y="0"/>
                  <a:pt x="60893" y="0"/>
                </a:cubicBezTo>
                <a:lnTo>
                  <a:pt x="2741382" y="0"/>
                </a:lnTo>
                <a:cubicBezTo>
                  <a:pt x="2775012" y="0"/>
                  <a:pt x="2802275" y="27263"/>
                  <a:pt x="2802275" y="60893"/>
                </a:cubicBezTo>
                <a:lnTo>
                  <a:pt x="2802275" y="548040"/>
                </a:lnTo>
                <a:cubicBezTo>
                  <a:pt x="2802275" y="581670"/>
                  <a:pt x="2775012" y="608933"/>
                  <a:pt x="2741382" y="608933"/>
                </a:cubicBezTo>
                <a:lnTo>
                  <a:pt x="60893" y="608933"/>
                </a:lnTo>
                <a:cubicBezTo>
                  <a:pt x="27263" y="608933"/>
                  <a:pt x="0" y="581670"/>
                  <a:pt x="0" y="548040"/>
                </a:cubicBezTo>
                <a:lnTo>
                  <a:pt x="0" y="60893"/>
                </a:lnTo>
                <a:close/>
              </a:path>
            </a:pathLst>
          </a:custGeom>
          <a:solidFill>
            <a:srgbClr val="23A24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95" tIns="116895" rIns="0" bIns="116895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Use</a:t>
            </a:r>
          </a:p>
        </p:txBody>
      </p:sp>
      <p:pic>
        <p:nvPicPr>
          <p:cNvPr id="11" name="Graphic 13" descr="Checklist_LTR">
            <a:extLst>
              <a:ext uri="{FF2B5EF4-FFF2-40B4-BE49-F238E27FC236}">
                <a16:creationId xmlns:a16="http://schemas.microsoft.com/office/drawing/2014/main" id="{F1E3A8FD-458C-9C4E-82D3-157AD2FDEE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633" y="1880328"/>
            <a:ext cx="595647" cy="595647"/>
          </a:xfrm>
          <a:prstGeom prst="rect">
            <a:avLst/>
          </a:prstGeom>
        </p:spPr>
      </p:pic>
      <p:pic>
        <p:nvPicPr>
          <p:cNvPr id="12" name="Graphic 15" descr="MagnifyingGlass">
            <a:extLst>
              <a:ext uri="{FF2B5EF4-FFF2-40B4-BE49-F238E27FC236}">
                <a16:creationId xmlns:a16="http://schemas.microsoft.com/office/drawing/2014/main" id="{B98FEBC9-2EE3-364C-9520-A0E8A20E79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7782" y="1880328"/>
            <a:ext cx="595647" cy="595647"/>
          </a:xfrm>
          <a:prstGeom prst="rect">
            <a:avLst/>
          </a:prstGeom>
        </p:spPr>
      </p:pic>
      <p:pic>
        <p:nvPicPr>
          <p:cNvPr id="13" name="Graphic 17" descr="Palette">
            <a:extLst>
              <a:ext uri="{FF2B5EF4-FFF2-40B4-BE49-F238E27FC236}">
                <a16:creationId xmlns:a16="http://schemas.microsoft.com/office/drawing/2014/main" id="{72F8B576-2E4F-DD46-8BD3-D81021F0CA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5974" y="1856258"/>
            <a:ext cx="595647" cy="595647"/>
          </a:xfrm>
          <a:prstGeom prst="rect">
            <a:avLst/>
          </a:prstGeom>
        </p:spPr>
      </p:pic>
      <p:pic>
        <p:nvPicPr>
          <p:cNvPr id="14" name="Graphic 21" descr="MiningTools">
            <a:extLst>
              <a:ext uri="{FF2B5EF4-FFF2-40B4-BE49-F238E27FC236}">
                <a16:creationId xmlns:a16="http://schemas.microsoft.com/office/drawing/2014/main" id="{2FE8C45A-CA05-644E-A572-24A554F77EA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46202" y="1880329"/>
            <a:ext cx="576064" cy="576064"/>
          </a:xfrm>
          <a:prstGeom prst="rect">
            <a:avLst/>
          </a:prstGeom>
        </p:spPr>
      </p:pic>
      <p:pic>
        <p:nvPicPr>
          <p:cNvPr id="15" name="Graphic 23" descr="Teacher">
            <a:extLst>
              <a:ext uri="{FF2B5EF4-FFF2-40B4-BE49-F238E27FC236}">
                <a16:creationId xmlns:a16="http://schemas.microsoft.com/office/drawing/2014/main" id="{6942D3FB-7DFD-044E-99C4-75DEEC6C6CB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18343" y="1856258"/>
            <a:ext cx="732115" cy="73211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BB666EB-1810-E243-993A-791A9CF365A2}"/>
              </a:ext>
            </a:extLst>
          </p:cNvPr>
          <p:cNvSpPr/>
          <p:nvPr/>
        </p:nvSpPr>
        <p:spPr>
          <a:xfrm>
            <a:off x="1982752" y="3185716"/>
            <a:ext cx="1721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Data Science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E7FCF5-D7B8-BB4B-98E5-FCAF98C3F082}"/>
              </a:ext>
            </a:extLst>
          </p:cNvPr>
          <p:cNvSpPr/>
          <p:nvPr/>
        </p:nvSpPr>
        <p:spPr>
          <a:xfrm>
            <a:off x="180714" y="2739280"/>
            <a:ext cx="19014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User Research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6CD114-D002-C640-99CA-DBC26CB2B4CE}"/>
              </a:ext>
            </a:extLst>
          </p:cNvPr>
          <p:cNvSpPr/>
          <p:nvPr/>
        </p:nvSpPr>
        <p:spPr>
          <a:xfrm>
            <a:off x="5534170" y="2760964"/>
            <a:ext cx="1405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Dev Team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B59726-AD08-5E4D-8A20-3FDCF2435910}"/>
              </a:ext>
            </a:extLst>
          </p:cNvPr>
          <p:cNvSpPr/>
          <p:nvPr/>
        </p:nvSpPr>
        <p:spPr>
          <a:xfrm>
            <a:off x="7132123" y="3183350"/>
            <a:ext cx="1721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Data Science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870F6E-24C7-1042-8E2B-843E94D7B35F}"/>
              </a:ext>
            </a:extLst>
          </p:cNvPr>
          <p:cNvSpPr/>
          <p:nvPr/>
        </p:nvSpPr>
        <p:spPr>
          <a:xfrm>
            <a:off x="7463945" y="2743354"/>
            <a:ext cx="9845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BI Dev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6FE600E-268A-AF47-BDAF-DCA5F16FA179}"/>
              </a:ext>
            </a:extLst>
          </p:cNvPr>
          <p:cNvSpPr/>
          <p:nvPr/>
        </p:nvSpPr>
        <p:spPr>
          <a:xfrm>
            <a:off x="4023425" y="2739280"/>
            <a:ext cx="11528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Data BA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DB1238-ADAA-B747-AF3C-8695945835EB}"/>
              </a:ext>
            </a:extLst>
          </p:cNvPr>
          <p:cNvSpPr/>
          <p:nvPr/>
        </p:nvSpPr>
        <p:spPr>
          <a:xfrm>
            <a:off x="3747298" y="3185716"/>
            <a:ext cx="1721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Data Science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3B2E25-29F7-1144-8B99-F0E90E1DAADB}"/>
              </a:ext>
            </a:extLst>
          </p:cNvPr>
          <p:cNvSpPr/>
          <p:nvPr/>
        </p:nvSpPr>
        <p:spPr>
          <a:xfrm>
            <a:off x="36271" y="1082252"/>
            <a:ext cx="9144000" cy="2787445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4A713C-0F21-A14C-9C14-6205DF8C7591}"/>
              </a:ext>
            </a:extLst>
          </p:cNvPr>
          <p:cNvSpPr/>
          <p:nvPr/>
        </p:nvSpPr>
        <p:spPr>
          <a:xfrm>
            <a:off x="2230416" y="2739280"/>
            <a:ext cx="12266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Data BA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8456C9-06CD-B240-841F-06FF78F4A678}"/>
              </a:ext>
            </a:extLst>
          </p:cNvPr>
          <p:cNvSpPr/>
          <p:nvPr/>
        </p:nvSpPr>
        <p:spPr>
          <a:xfrm>
            <a:off x="849829" y="3183350"/>
            <a:ext cx="5581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BA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E84A1-7C02-7B46-B7EC-CF4C51E493C2}"/>
              </a:ext>
            </a:extLst>
          </p:cNvPr>
          <p:cNvSpPr/>
          <p:nvPr/>
        </p:nvSpPr>
        <p:spPr>
          <a:xfrm>
            <a:off x="2082197" y="248375"/>
            <a:ext cx="52249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3175">
                  <a:noFill/>
                </a:ln>
              </a:rPr>
              <a:t>Data BA = Data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3175">
                  <a:noFill/>
                </a:ln>
              </a:rPr>
              <a:t>How to shape </a:t>
            </a:r>
            <a:r>
              <a:rPr lang="en-US" b="1" dirty="0">
                <a:ln w="3175">
                  <a:noFill/>
                </a:ln>
              </a:rPr>
              <a:t>process improvement </a:t>
            </a:r>
            <a:r>
              <a:rPr lang="en-US" dirty="0">
                <a:ln w="3175">
                  <a:noFill/>
                </a:ln>
              </a:rPr>
              <a:t>given </a:t>
            </a:r>
            <a:r>
              <a:rPr lang="en-US" b="1" dirty="0">
                <a:ln w="3175">
                  <a:noFill/>
                </a:ln>
              </a:rPr>
              <a:t>new technology / new data sets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D41316-B31A-F247-9B64-D76ABA2384F4}"/>
              </a:ext>
            </a:extLst>
          </p:cNvPr>
          <p:cNvSpPr/>
          <p:nvPr/>
        </p:nvSpPr>
        <p:spPr>
          <a:xfrm>
            <a:off x="833633" y="3950073"/>
            <a:ext cx="55023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BA = Business Outcomes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Who</a:t>
            </a:r>
            <a:r>
              <a:rPr lang="en-US" dirty="0"/>
              <a:t> is involved, their interaction and the </a:t>
            </a:r>
            <a:r>
              <a:rPr lang="en-US" b="1" dirty="0"/>
              <a:t>use of (data) outputs</a:t>
            </a:r>
            <a:r>
              <a:rPr lang="en-US" dirty="0"/>
              <a:t> towards business aims</a:t>
            </a:r>
          </a:p>
        </p:txBody>
      </p:sp>
    </p:spTree>
    <p:extLst>
      <p:ext uri="{BB962C8B-B14F-4D97-AF65-F5344CB8AC3E}">
        <p14:creationId xmlns:p14="http://schemas.microsoft.com/office/powerpoint/2010/main" val="100534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33688" y="4332042"/>
            <a:ext cx="17306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User Research</a:t>
            </a:r>
          </a:p>
        </p:txBody>
      </p:sp>
      <p:sp>
        <p:nvSpPr>
          <p:cNvPr id="5" name="Rectangle 4"/>
          <p:cNvSpPr/>
          <p:nvPr/>
        </p:nvSpPr>
        <p:spPr>
          <a:xfrm>
            <a:off x="2626318" y="1809399"/>
            <a:ext cx="12168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421215" y="4309417"/>
            <a:ext cx="8540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BA</a:t>
            </a:r>
          </a:p>
        </p:txBody>
      </p:sp>
      <p:sp>
        <p:nvSpPr>
          <p:cNvPr id="8" name="Rectangle 7"/>
          <p:cNvSpPr/>
          <p:nvPr/>
        </p:nvSpPr>
        <p:spPr>
          <a:xfrm>
            <a:off x="4389006" y="4287971"/>
            <a:ext cx="12775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Data BA</a:t>
            </a:r>
          </a:p>
        </p:txBody>
      </p:sp>
      <p:sp>
        <p:nvSpPr>
          <p:cNvPr id="9" name="Rectangle 8"/>
          <p:cNvSpPr/>
          <p:nvPr/>
        </p:nvSpPr>
        <p:spPr>
          <a:xfrm>
            <a:off x="5971309" y="4287971"/>
            <a:ext cx="18449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Developers 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47336" y="574590"/>
            <a:ext cx="0" cy="1492387"/>
          </a:xfrm>
          <a:prstGeom prst="line">
            <a:avLst/>
          </a:prstGeom>
          <a:ln w="34925">
            <a:headEnd type="triangl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712308" y="1928477"/>
            <a:ext cx="5529649" cy="0"/>
          </a:xfrm>
          <a:prstGeom prst="line">
            <a:avLst/>
          </a:prstGeom>
          <a:ln w="34925">
            <a:headEnd type="triangl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 rot="16200000">
            <a:off x="172547" y="822982"/>
            <a:ext cx="23538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Defined Requirements</a:t>
            </a:r>
          </a:p>
        </p:txBody>
      </p:sp>
      <p:sp>
        <p:nvSpPr>
          <p:cNvPr id="16" name="Rectangle 15"/>
          <p:cNvSpPr/>
          <p:nvPr/>
        </p:nvSpPr>
        <p:spPr>
          <a:xfrm rot="16200000">
            <a:off x="254868" y="3041130"/>
            <a:ext cx="21892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Functionality Delivered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847336" y="2668250"/>
            <a:ext cx="0" cy="1492387"/>
          </a:xfrm>
          <a:prstGeom prst="line">
            <a:avLst/>
          </a:prstGeom>
          <a:ln w="34925">
            <a:headEnd type="triangl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712308" y="4022137"/>
            <a:ext cx="5529649" cy="0"/>
          </a:xfrm>
          <a:prstGeom prst="line">
            <a:avLst/>
          </a:prstGeom>
          <a:ln w="34925">
            <a:headEnd type="triangl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A570A6E-8560-B44A-9AEE-96730F928CBB}"/>
              </a:ext>
            </a:extLst>
          </p:cNvPr>
          <p:cNvSpPr/>
          <p:nvPr/>
        </p:nvSpPr>
        <p:spPr>
          <a:xfrm>
            <a:off x="7478939" y="1728422"/>
            <a:ext cx="9886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Time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9B6B6E1-A612-F847-9EBC-F38EEB7C4C06}"/>
              </a:ext>
            </a:extLst>
          </p:cNvPr>
          <p:cNvSpPr/>
          <p:nvPr/>
        </p:nvSpPr>
        <p:spPr>
          <a:xfrm>
            <a:off x="7500604" y="3822082"/>
            <a:ext cx="8729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580106061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Valtech template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00BDFA"/>
      </a:accent1>
      <a:accent2>
        <a:srgbClr val="702082"/>
      </a:accent2>
      <a:accent3>
        <a:srgbClr val="FECC00"/>
      </a:accent3>
      <a:accent4>
        <a:srgbClr val="00FFFA"/>
      </a:accent4>
      <a:accent5>
        <a:srgbClr val="A7D206"/>
      </a:accent5>
      <a:accent6>
        <a:srgbClr val="D60041"/>
      </a:accent6>
      <a:hlink>
        <a:srgbClr val="00BDFA"/>
      </a:hlink>
      <a:folHlink>
        <a:srgbClr val="00BDFA"/>
      </a:folHlink>
    </a:clrScheme>
    <a:fontScheme name="Valtech">
      <a:majorFont>
        <a:latin typeface="Helvetica"/>
        <a:ea typeface=""/>
        <a:cs typeface=""/>
      </a:majorFont>
      <a:minorFont>
        <a:latin typeface="Merriweathe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ltech PPT Template 2.94 (3.0 beta)" id="{E46196DF-E81D-8D42-98C1-AC2290108CA7}" vid="{A9909DB8-E285-D94C-8D25-A3AE3EA1879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i="http://www.w3.org/2001/XMLSchema-instance" xmlns:xsd="http://www.w3.org/2001/XMLSchema" xmlns="http://www.boldonjames.com/2008/01/sie/internal/label" sislVersion="0" policy="973096ae-7329-4b3b-9368-47aeba6959e1"/>
</file>

<file path=customXml/itemProps1.xml><?xml version="1.0" encoding="utf-8"?>
<ds:datastoreItem xmlns:ds="http://schemas.openxmlformats.org/officeDocument/2006/customXml" ds:itemID="{E062053E-AF9D-4306-99F9-6D99CAE72206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154237</TotalTime>
  <Words>1144</Words>
  <Application>Microsoft Macintosh PowerPoint</Application>
  <PresentationFormat>On-screen Show (16:9)</PresentationFormat>
  <Paragraphs>362</Paragraphs>
  <Slides>47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Apple SD Gothic Neo Regular</vt:lpstr>
      <vt:lpstr>Arial</vt:lpstr>
      <vt:lpstr>Calibri</vt:lpstr>
      <vt:lpstr>Georgia</vt:lpstr>
      <vt:lpstr>Helvetica</vt:lpstr>
      <vt:lpstr>HelveticaNeueLT Std</vt:lpstr>
      <vt:lpstr>Merriweather</vt:lpstr>
      <vt:lpstr>Open Sans</vt:lpstr>
      <vt:lpstr>Poppins Light</vt:lpstr>
      <vt:lpstr>Times New Roman</vt:lpstr>
      <vt:lpstr>Main</vt:lpstr>
      <vt:lpstr>Delivering Data  Agile Data Meet Up    November 2018</vt:lpstr>
      <vt:lpstr>PowerPoint Presentation</vt:lpstr>
      <vt:lpstr>Build as a process for change   </vt:lpstr>
      <vt:lpstr>1.  Continuous delivery 2.  Architecture 3.  Product and process 4.  Culture</vt:lpstr>
      <vt:lpstr>Continuous Delivery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 Data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 and process </vt:lpstr>
      <vt:lpstr>PowerPoint Presentation</vt:lpstr>
      <vt:lpstr>PowerPoint Presentation</vt:lpstr>
      <vt:lpstr>PowerPoint Presentation</vt:lpstr>
      <vt:lpstr>PowerPoint Presentation</vt:lpstr>
      <vt:lpstr>Dog Fooding verb  A common approach for companies to test their product or service by letting employees use it in real-life scenarios</vt:lpstr>
      <vt:lpstr>PowerPoint Presentation</vt:lpstr>
      <vt:lpstr>PowerPoint Presentation</vt:lpstr>
      <vt:lpstr>PowerPoint Presentation</vt:lpstr>
      <vt:lpstr>Culture </vt:lpstr>
      <vt:lpstr>Sharpen your axe and keep swinging </vt:lpstr>
      <vt:lpstr>PowerPoint Presentation</vt:lpstr>
      <vt:lpstr>thank you</vt:lpstr>
      <vt:lpstr>PowerPoint Presentation</vt:lpstr>
    </vt:vector>
  </TitlesOfParts>
  <Manager/>
  <Company>Valtech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Valtech PowerPoint 2.1</dc:title>
  <dc:subject/>
  <dc:creator>Valtech Marketing</dc:creator>
  <cp:keywords/>
  <dc:description>Last Update Jan 18th 2016</dc:description>
  <cp:lastModifiedBy>Jon Downing</cp:lastModifiedBy>
  <cp:revision>1313</cp:revision>
  <dcterms:created xsi:type="dcterms:W3CDTF">2015-04-22T07:58:45Z</dcterms:created>
  <dcterms:modified xsi:type="dcterms:W3CDTF">2020-03-12T16:21:42Z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c3e3305e-ffdb-4f64-b0b1-3937758ed4c8</vt:lpwstr>
  </property>
  <property fmtid="{D5CDD505-2E9C-101B-9397-08002B2CF9AE}" pid="3" name="bjDocumentSecurityLabel">
    <vt:lpwstr>This item has no classification</vt:lpwstr>
  </property>
  <property fmtid="{D5CDD505-2E9C-101B-9397-08002B2CF9AE}" pid="4" name="bjSaver">
    <vt:lpwstr>3/+NKoRKhWRSYP//E1OWVs2dy4G59nf/</vt:lpwstr>
  </property>
</Properties>
</file>